
<file path=[Content_Types].xml><?xml version="1.0" encoding="utf-8"?>
<Types xmlns="http://schemas.openxmlformats.org/package/2006/content-types">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17.xml"/>
  <Override ContentType="application/vnd.openxmlformats-officedocument.presentationml.notesSlide+xml" PartName="/ppt/notesSlides/notesSlide19.xml"/>
  <Override ContentType="application/vnd.openxmlformats-officedocument.presentationml.notesSlide+xml" PartName="/ppt/notesSlides/notesSlide16.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tableStyles+xml" PartName="/ppt/tableStyles.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48" r:id="rId5"/>
  </p:sldMasterIdLst>
  <p:notesMasterIdLst>
    <p:notesMasterId r:id="rId6"/>
  </p:notesMasterIdLst>
  <p:sldIdLst>
    <p:sldId id="256" r:id="rId7"/>
    <p:sldId id="257" r:id="rId8"/>
    <p:sldId id="258" r:id="rId9"/>
    <p:sldId id="259" r:id="rId10"/>
    <p:sldId id="260" r:id="rId11"/>
    <p:sldId id="261" r:id="rId12"/>
    <p:sldId id="262" r:id="rId13"/>
    <p:sldId id="263" r:id="rId14"/>
    <p:sldId id="264" r:id="rId15"/>
    <p:sldId id="265" r:id="rId16"/>
    <p:sldId id="266" r:id="rId17"/>
    <p:sldId id="267" r:id="rId18"/>
    <p:sldId id="268" r:id="rId19"/>
    <p:sldId id="269" r:id="rId20"/>
    <p:sldId id="270" r:id="rId21"/>
    <p:sldId id="271" r:id="rId22"/>
    <p:sldId id="272" r:id="rId23"/>
    <p:sldId id="273" r:id="rId24"/>
    <p:sldId id="274" r:id="rId25"/>
    <p:sldId id="275" r:id="rId26"/>
    <p:sldId id="276" r:id="rId27"/>
  </p:sldIdLst>
  <p:sldSz cy="6858000" cx="9906000"/>
  <p:notesSz cx="7099300" cy="10234600"/>
  <p:embeddedFontLst>
    <p:embeddedFont>
      <p:font typeface="Arial Black"/>
      <p:regular r:id="rId28"/>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392">
          <p15:clr>
            <a:srgbClr val="A4A3A4"/>
          </p15:clr>
        </p15:guide>
        <p15:guide id="2" pos="2304">
          <p15:clr>
            <a:srgbClr val="A4A3A4"/>
          </p15:clr>
        </p15:guide>
      </p15:sldGuideLst>
    </p:ext>
    <p:ext uri="GoogleSlidesCustomDataVersion2">
      <go:slidesCustomData xmlns:go="http://customooxmlschemas.google.com/" r:id="rId29" roundtripDataSignature="AMtx7miW5bkGYFGBpmDUru37oAEauE4JkQ=="/>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tableStyles.xml><?xml version="1.0" encoding="utf-8"?>
<a:tblStyleLst xmlns:a="http://schemas.openxmlformats.org/drawingml/2006/main" xmlns:r="http://schemas.openxmlformats.org/officeDocument/2006/relationships" def="{FA0C84C7-C6A0-4A52-B15C-FDF0E6C7F15F}">
  <a:tblStyle styleId="{FA0C84C7-C6A0-4A52-B15C-FDF0E6C7F15F}" styleName="Table_0">
    <a:wholeTbl>
      <a:tcTxStyle b="off" i="off">
        <a:font>
          <a:latin typeface="Arial"/>
          <a:ea typeface="Arial"/>
          <a:cs typeface="Arial"/>
        </a:font>
        <a:srgbClr val="000000"/>
      </a:tcTxStyle>
    </a:wholeTbl>
    <a:band1H>
      <a:tcTxStyle b="off" i="off"/>
    </a:band1H>
    <a:band2H>
      <a:tcTxStyle b="off" i="off"/>
    </a:band2H>
    <a:band1V>
      <a:tcTxStyle b="off" i="off"/>
    </a:band1V>
    <a:band2V>
      <a:tcTxStyle b="off" i="off"/>
    </a:band2V>
    <a:lastCol>
      <a:tcTxStyle b="off" i="off"/>
    </a:lastCol>
    <a:firstCol>
      <a:tcTxStyle b="off" i="off"/>
    </a:firstCol>
    <a:lastRow>
      <a:tcTxStyle b="off" i="off"/>
    </a:lastRow>
    <a:seCell>
      <a:tcTxStyle b="off" i="off"/>
    </a:seCell>
    <a:swCell>
      <a:tcTxStyle b="off" i="off"/>
    </a:swCell>
    <a:firstRow>
      <a:tcTxStyle b="off" i="off"/>
    </a:firstRow>
    <a:neCell>
      <a:tcTxStyle b="off" i="off"/>
    </a:neCell>
    <a:nwCell>
      <a:tcTxStyle b="off" i="off"/>
    </a:nwCell>
  </a:tblStyle>
  <a:tblStyle styleId="{6530A17A-6B16-4368-AE6E-04B88C255601}" styleName="Table_1">
    <a:wholeTbl>
      <a:tcTxStyle b="off" i="off">
        <a:font>
          <a:latin typeface="Arial"/>
          <a:ea typeface="Arial"/>
          <a:cs typeface="Arial"/>
        </a:font>
        <a:schemeClr val="dk1"/>
      </a:tcTxStyle>
      <a:tcStyle>
        <a:tcBdr>
          <a:left>
            <a:ln cap="flat" cmpd="sng" w="12700">
              <a:solidFill>
                <a:schemeClr val="dk1"/>
              </a:solidFill>
              <a:prstDash val="solid"/>
              <a:round/>
              <a:headEnd len="sm" w="sm" type="none"/>
              <a:tailEnd len="sm" w="sm" type="none"/>
            </a:ln>
          </a:left>
          <a:right>
            <a:ln cap="flat" cmpd="sng" w="12700">
              <a:solidFill>
                <a:schemeClr val="dk1"/>
              </a:solidFill>
              <a:prstDash val="solid"/>
              <a:round/>
              <a:headEnd len="sm" w="sm" type="none"/>
              <a:tailEnd len="sm" w="sm" type="none"/>
            </a:ln>
          </a:right>
          <a:top>
            <a:ln cap="flat" cmpd="sng" w="12700">
              <a:solidFill>
                <a:schemeClr val="dk1"/>
              </a:solidFill>
              <a:prstDash val="solid"/>
              <a:round/>
              <a:headEnd len="sm" w="sm" type="none"/>
              <a:tailEnd len="sm" w="sm" type="none"/>
            </a:ln>
          </a:top>
          <a:bottom>
            <a:ln cap="flat" cmpd="sng" w="12700">
              <a:solidFill>
                <a:schemeClr val="dk1"/>
              </a:solidFill>
              <a:prstDash val="solid"/>
              <a:round/>
              <a:headEnd len="sm" w="sm" type="none"/>
              <a:tailEnd len="sm" w="sm" type="none"/>
            </a:ln>
          </a:bottom>
          <a:insideH>
            <a:ln cap="flat" cmpd="sng" w="12700">
              <a:solidFill>
                <a:schemeClr val="dk1"/>
              </a:solidFill>
              <a:prstDash val="solid"/>
              <a:round/>
              <a:headEnd len="sm" w="sm" type="none"/>
              <a:tailEnd len="sm" w="sm" type="none"/>
            </a:ln>
          </a:insideH>
          <a:insideV>
            <a:ln cap="flat" cmpd="sng" w="12700">
              <a:solidFill>
                <a:schemeClr val="dk1"/>
              </a:solidFill>
              <a:prstDash val="solid"/>
              <a:round/>
              <a:headEnd len="sm" w="sm" type="none"/>
              <a:tailEnd len="sm" w="sm" type="none"/>
            </a:ln>
          </a:insideV>
        </a:tcBdr>
        <a:fill>
          <a:solidFill>
            <a:srgbClr val="FFFFFF">
              <a:alpha val="0"/>
            </a:srgbClr>
          </a:solidFill>
        </a:fill>
      </a:tcStyle>
    </a:wholeTbl>
    <a:band1H>
      <a:tcTxStyle b="off" i="off"/>
    </a:band1H>
    <a:band2H>
      <a:tcTxStyle b="off" i="off"/>
    </a:band2H>
    <a:band1V>
      <a:tcTxStyle b="off" i="off"/>
    </a:band1V>
    <a:band2V>
      <a:tcTxStyle b="off" i="off"/>
    </a:band2V>
    <a:lastCol>
      <a:tcTxStyle b="off" i="off"/>
    </a:lastCol>
    <a:firstCol>
      <a:tcTxStyle b="off" i="off"/>
    </a:firstCol>
    <a:lastRow>
      <a:tcTxStyle b="off" i="off"/>
    </a:lastRow>
    <a:seCell>
      <a:tcTxStyle b="off" i="off"/>
    </a:seCell>
    <a:swCell>
      <a:tcTxStyle b="off" i="off"/>
    </a:swCell>
    <a:firstRow>
      <a:tcTxStyle b="off" i="off"/>
    </a:firstRow>
    <a:neCell>
      <a:tcTxStyle b="off" i="off"/>
    </a:neCell>
    <a:nwCell>
      <a:tcTxStyle b="off" i="off"/>
    </a:nwCell>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392" orient="horz"/>
        <p:guide pos="2304"/>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slide" Target="slides/slide14.xml"/><Relationship Id="rId22" Type="http://schemas.openxmlformats.org/officeDocument/2006/relationships/slide" Target="slides/slide16.xml"/><Relationship Id="rId21" Type="http://schemas.openxmlformats.org/officeDocument/2006/relationships/slide" Target="slides/slide15.xml"/><Relationship Id="rId24" Type="http://schemas.openxmlformats.org/officeDocument/2006/relationships/slide" Target="slides/slide18.xml"/><Relationship Id="rId23" Type="http://schemas.openxmlformats.org/officeDocument/2006/relationships/slide" Target="slides/slide17.xml"/><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tableStyles" Target="tableStyles.xml"/><Relationship Id="rId9" Type="http://schemas.openxmlformats.org/officeDocument/2006/relationships/slide" Target="slides/slide3.xml"/><Relationship Id="rId26" Type="http://schemas.openxmlformats.org/officeDocument/2006/relationships/slide" Target="slides/slide20.xml"/><Relationship Id="rId25" Type="http://schemas.openxmlformats.org/officeDocument/2006/relationships/slide" Target="slides/slide19.xml"/><Relationship Id="rId28" Type="http://schemas.openxmlformats.org/officeDocument/2006/relationships/font" Target="fonts/ArialBlack-regular.fntdata"/><Relationship Id="rId27" Type="http://schemas.openxmlformats.org/officeDocument/2006/relationships/slide" Target="slides/slide21.xml"/><Relationship Id="rId5" Type="http://schemas.openxmlformats.org/officeDocument/2006/relationships/slideMaster" Target="slideMasters/slideMaster1.xml"/><Relationship Id="rId6" Type="http://schemas.openxmlformats.org/officeDocument/2006/relationships/notesMaster" Target="notesMasters/notesMaster1.xml"/><Relationship Id="rId29" Type="http://customschemas.google.com/relationships/presentationmetadata" Target="metadata"/><Relationship Id="rId7" Type="http://schemas.openxmlformats.org/officeDocument/2006/relationships/slide" Target="slides/slide1.xml"/><Relationship Id="rId8" Type="http://schemas.openxmlformats.org/officeDocument/2006/relationships/slide" Target="slides/slide2.xml"/><Relationship Id="rId11" Type="http://schemas.openxmlformats.org/officeDocument/2006/relationships/slide" Target="slides/slide5.xml"/><Relationship Id="rId10" Type="http://schemas.openxmlformats.org/officeDocument/2006/relationships/slide" Target="slides/slide4.xml"/><Relationship Id="rId13" Type="http://schemas.openxmlformats.org/officeDocument/2006/relationships/slide" Target="slides/slide7.xml"/><Relationship Id="rId12" Type="http://schemas.openxmlformats.org/officeDocument/2006/relationships/slide" Target="slides/slide6.xml"/><Relationship Id="rId15" Type="http://schemas.openxmlformats.org/officeDocument/2006/relationships/slide" Target="slides/slide9.xml"/><Relationship Id="rId14" Type="http://schemas.openxmlformats.org/officeDocument/2006/relationships/slide" Target="slides/slide8.xml"/><Relationship Id="rId17" Type="http://schemas.openxmlformats.org/officeDocument/2006/relationships/slide" Target="slides/slide11.xml"/><Relationship Id="rId16" Type="http://schemas.openxmlformats.org/officeDocument/2006/relationships/slide" Target="slides/slide10.xml"/><Relationship Id="rId19" Type="http://schemas.openxmlformats.org/officeDocument/2006/relationships/slide" Target="slides/slide13.xml"/><Relationship Id="rId18" Type="http://schemas.openxmlformats.org/officeDocument/2006/relationships/slide" Target="slides/slide1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txBox="1"/>
          <p:nvPr>
            <p:ph idx="2" type="hdr"/>
          </p:nvPr>
        </p:nvSpPr>
        <p:spPr>
          <a:xfrm>
            <a:off x="0" y="0"/>
            <a:ext cx="3074988" cy="479425"/>
          </a:xfrm>
          <a:prstGeom prst="rect">
            <a:avLst/>
          </a:prstGeom>
          <a:noFill/>
          <a:ln>
            <a:noFill/>
          </a:ln>
        </p:spPr>
        <p:txBody>
          <a:bodyPr anchorCtr="0" anchor="t" bIns="49050" lIns="98100" spcFirstLastPara="1" rIns="98100" wrap="square" tIns="49050">
            <a:noAutofit/>
          </a:bodyPr>
          <a:lstStyle>
            <a:lvl1pPr lvl="0" marR="0" rtl="0" algn="l">
              <a:lnSpc>
                <a:spcPct val="100000"/>
              </a:lnSpc>
              <a:spcBef>
                <a:spcPts val="0"/>
              </a:spcBef>
              <a:spcAft>
                <a:spcPts val="0"/>
              </a:spcAft>
              <a:buClr>
                <a:srgbClr val="000000"/>
              </a:buClr>
              <a:buSzPts val="1400"/>
              <a:buFont typeface="Arial"/>
              <a:buNone/>
              <a:defRPr b="0" i="0" sz="1300" u="none" cap="none" strike="noStrike">
                <a:solidFill>
                  <a:schemeClr val="dk1"/>
                </a:solidFill>
                <a:latin typeface="Times New Roman"/>
                <a:ea typeface="Times New Roman"/>
                <a:cs typeface="Times New Roman"/>
                <a:sym typeface="Times New Roman"/>
              </a:defRPr>
            </a:lvl1pPr>
            <a:lvl2pPr lvl="1" marR="0" rtl="0" algn="l">
              <a:lnSpc>
                <a:spcPct val="100000"/>
              </a:lnSpc>
              <a:spcBef>
                <a:spcPts val="0"/>
              </a:spcBef>
              <a:spcAft>
                <a:spcPts val="0"/>
              </a:spcAft>
              <a:buClr>
                <a:srgbClr val="000000"/>
              </a:buClr>
              <a:buSzPts val="1400"/>
              <a:buFont typeface="Arial"/>
              <a:buNone/>
              <a:defRPr b="0" i="0" sz="2000" u="none" cap="none" strike="noStrike">
                <a:solidFill>
                  <a:schemeClr val="dk1"/>
                </a:solidFill>
                <a:latin typeface="Times New Roman"/>
                <a:ea typeface="Times New Roman"/>
                <a:cs typeface="Times New Roman"/>
                <a:sym typeface="Times New Roman"/>
              </a:defRPr>
            </a:lvl2pPr>
            <a:lvl3pPr lvl="2" marR="0" rtl="0" algn="l">
              <a:lnSpc>
                <a:spcPct val="100000"/>
              </a:lnSpc>
              <a:spcBef>
                <a:spcPts val="0"/>
              </a:spcBef>
              <a:spcAft>
                <a:spcPts val="0"/>
              </a:spcAft>
              <a:buClr>
                <a:srgbClr val="000000"/>
              </a:buClr>
              <a:buSzPts val="1400"/>
              <a:buFont typeface="Arial"/>
              <a:buNone/>
              <a:defRPr b="0" i="0" sz="2000" u="none" cap="none" strike="noStrike">
                <a:solidFill>
                  <a:schemeClr val="dk1"/>
                </a:solidFill>
                <a:latin typeface="Times New Roman"/>
                <a:ea typeface="Times New Roman"/>
                <a:cs typeface="Times New Roman"/>
                <a:sym typeface="Times New Roman"/>
              </a:defRPr>
            </a:lvl3pPr>
            <a:lvl4pPr lvl="3" marR="0" rtl="0" algn="l">
              <a:lnSpc>
                <a:spcPct val="100000"/>
              </a:lnSpc>
              <a:spcBef>
                <a:spcPts val="0"/>
              </a:spcBef>
              <a:spcAft>
                <a:spcPts val="0"/>
              </a:spcAft>
              <a:buClr>
                <a:srgbClr val="000000"/>
              </a:buClr>
              <a:buSzPts val="1400"/>
              <a:buFont typeface="Arial"/>
              <a:buNone/>
              <a:defRPr b="0" i="0" sz="2000" u="none" cap="none" strike="noStrike">
                <a:solidFill>
                  <a:schemeClr val="dk1"/>
                </a:solidFill>
                <a:latin typeface="Times New Roman"/>
                <a:ea typeface="Times New Roman"/>
                <a:cs typeface="Times New Roman"/>
                <a:sym typeface="Times New Roman"/>
              </a:defRPr>
            </a:lvl4pPr>
            <a:lvl5pPr lvl="4" marR="0" rtl="0" algn="l">
              <a:lnSpc>
                <a:spcPct val="100000"/>
              </a:lnSpc>
              <a:spcBef>
                <a:spcPts val="0"/>
              </a:spcBef>
              <a:spcAft>
                <a:spcPts val="0"/>
              </a:spcAft>
              <a:buClr>
                <a:srgbClr val="000000"/>
              </a:buClr>
              <a:buSzPts val="1400"/>
              <a:buFont typeface="Arial"/>
              <a:buNone/>
              <a:defRPr b="0" i="0" sz="2000" u="none" cap="none" strike="noStrike">
                <a:solidFill>
                  <a:schemeClr val="dk1"/>
                </a:solidFill>
                <a:latin typeface="Times New Roman"/>
                <a:ea typeface="Times New Roman"/>
                <a:cs typeface="Times New Roman"/>
                <a:sym typeface="Times New Roman"/>
              </a:defRPr>
            </a:lvl5pPr>
            <a:lvl6pPr lvl="5" marR="0" rtl="0" algn="l">
              <a:lnSpc>
                <a:spcPct val="100000"/>
              </a:lnSpc>
              <a:spcBef>
                <a:spcPts val="0"/>
              </a:spcBef>
              <a:spcAft>
                <a:spcPts val="0"/>
              </a:spcAft>
              <a:buClr>
                <a:srgbClr val="000000"/>
              </a:buClr>
              <a:buSzPts val="1400"/>
              <a:buFont typeface="Arial"/>
              <a:buNone/>
              <a:defRPr b="0" i="0" sz="2000" u="none" cap="none" strike="noStrike">
                <a:solidFill>
                  <a:schemeClr val="dk1"/>
                </a:solidFill>
                <a:latin typeface="Times New Roman"/>
                <a:ea typeface="Times New Roman"/>
                <a:cs typeface="Times New Roman"/>
                <a:sym typeface="Times New Roman"/>
              </a:defRPr>
            </a:lvl6pPr>
            <a:lvl7pPr lvl="6" marR="0" rtl="0" algn="l">
              <a:lnSpc>
                <a:spcPct val="100000"/>
              </a:lnSpc>
              <a:spcBef>
                <a:spcPts val="0"/>
              </a:spcBef>
              <a:spcAft>
                <a:spcPts val="0"/>
              </a:spcAft>
              <a:buClr>
                <a:srgbClr val="000000"/>
              </a:buClr>
              <a:buSzPts val="1400"/>
              <a:buFont typeface="Arial"/>
              <a:buNone/>
              <a:defRPr b="0" i="0" sz="2000" u="none" cap="none" strike="noStrike">
                <a:solidFill>
                  <a:schemeClr val="dk1"/>
                </a:solidFill>
                <a:latin typeface="Times New Roman"/>
                <a:ea typeface="Times New Roman"/>
                <a:cs typeface="Times New Roman"/>
                <a:sym typeface="Times New Roman"/>
              </a:defRPr>
            </a:lvl7pPr>
            <a:lvl8pPr lvl="7" marR="0" rtl="0" algn="l">
              <a:lnSpc>
                <a:spcPct val="100000"/>
              </a:lnSpc>
              <a:spcBef>
                <a:spcPts val="0"/>
              </a:spcBef>
              <a:spcAft>
                <a:spcPts val="0"/>
              </a:spcAft>
              <a:buClr>
                <a:srgbClr val="000000"/>
              </a:buClr>
              <a:buSzPts val="1400"/>
              <a:buFont typeface="Arial"/>
              <a:buNone/>
              <a:defRPr b="0" i="0" sz="2000" u="none" cap="none" strike="noStrike">
                <a:solidFill>
                  <a:schemeClr val="dk1"/>
                </a:solidFill>
                <a:latin typeface="Times New Roman"/>
                <a:ea typeface="Times New Roman"/>
                <a:cs typeface="Times New Roman"/>
                <a:sym typeface="Times New Roman"/>
              </a:defRPr>
            </a:lvl8pPr>
            <a:lvl9pPr lvl="8" marR="0" rtl="0" algn="l">
              <a:lnSpc>
                <a:spcPct val="100000"/>
              </a:lnSpc>
              <a:spcBef>
                <a:spcPts val="0"/>
              </a:spcBef>
              <a:spcAft>
                <a:spcPts val="0"/>
              </a:spcAft>
              <a:buClr>
                <a:srgbClr val="000000"/>
              </a:buClr>
              <a:buSzPts val="1400"/>
              <a:buFont typeface="Arial"/>
              <a:buNone/>
              <a:defRPr b="0" i="0" sz="2000" u="none" cap="none" strike="noStrike">
                <a:solidFill>
                  <a:schemeClr val="dk1"/>
                </a:solidFill>
                <a:latin typeface="Times New Roman"/>
                <a:ea typeface="Times New Roman"/>
                <a:cs typeface="Times New Roman"/>
                <a:sym typeface="Times New Roman"/>
              </a:defRPr>
            </a:lvl9pPr>
          </a:lstStyle>
          <a:p/>
        </p:txBody>
      </p:sp>
      <p:sp>
        <p:nvSpPr>
          <p:cNvPr id="4" name="Google Shape;4;n"/>
          <p:cNvSpPr txBox="1"/>
          <p:nvPr>
            <p:ph idx="10" type="dt"/>
          </p:nvPr>
        </p:nvSpPr>
        <p:spPr>
          <a:xfrm>
            <a:off x="4024313" y="0"/>
            <a:ext cx="3074987" cy="479425"/>
          </a:xfrm>
          <a:prstGeom prst="rect">
            <a:avLst/>
          </a:prstGeom>
          <a:noFill/>
          <a:ln>
            <a:noFill/>
          </a:ln>
        </p:spPr>
        <p:txBody>
          <a:bodyPr anchorCtr="0" anchor="t" bIns="49050" lIns="98100" spcFirstLastPara="1" rIns="98100" wrap="square" tIns="49050">
            <a:noAutofit/>
          </a:bodyPr>
          <a:lstStyle>
            <a:lvl1pPr lvl="0" marR="0" rtl="0" algn="r">
              <a:lnSpc>
                <a:spcPct val="100000"/>
              </a:lnSpc>
              <a:spcBef>
                <a:spcPts val="0"/>
              </a:spcBef>
              <a:spcAft>
                <a:spcPts val="0"/>
              </a:spcAft>
              <a:buClr>
                <a:srgbClr val="000000"/>
              </a:buClr>
              <a:buSzPts val="1400"/>
              <a:buFont typeface="Arial"/>
              <a:buNone/>
              <a:defRPr b="0" i="0" sz="1300" u="none" cap="none" strike="noStrike">
                <a:solidFill>
                  <a:schemeClr val="dk1"/>
                </a:solidFill>
                <a:latin typeface="Times New Roman"/>
                <a:ea typeface="Times New Roman"/>
                <a:cs typeface="Times New Roman"/>
                <a:sym typeface="Times New Roman"/>
              </a:defRPr>
            </a:lvl1pPr>
            <a:lvl2pPr lvl="1" marR="0" rtl="0" algn="l">
              <a:lnSpc>
                <a:spcPct val="100000"/>
              </a:lnSpc>
              <a:spcBef>
                <a:spcPts val="0"/>
              </a:spcBef>
              <a:spcAft>
                <a:spcPts val="0"/>
              </a:spcAft>
              <a:buClr>
                <a:srgbClr val="000000"/>
              </a:buClr>
              <a:buSzPts val="1400"/>
              <a:buFont typeface="Arial"/>
              <a:buNone/>
              <a:defRPr b="0" i="0" sz="2000" u="none" cap="none" strike="noStrike">
                <a:solidFill>
                  <a:schemeClr val="dk1"/>
                </a:solidFill>
                <a:latin typeface="Times New Roman"/>
                <a:ea typeface="Times New Roman"/>
                <a:cs typeface="Times New Roman"/>
                <a:sym typeface="Times New Roman"/>
              </a:defRPr>
            </a:lvl2pPr>
            <a:lvl3pPr lvl="2" marR="0" rtl="0" algn="l">
              <a:lnSpc>
                <a:spcPct val="100000"/>
              </a:lnSpc>
              <a:spcBef>
                <a:spcPts val="0"/>
              </a:spcBef>
              <a:spcAft>
                <a:spcPts val="0"/>
              </a:spcAft>
              <a:buClr>
                <a:srgbClr val="000000"/>
              </a:buClr>
              <a:buSzPts val="1400"/>
              <a:buFont typeface="Arial"/>
              <a:buNone/>
              <a:defRPr b="0" i="0" sz="2000" u="none" cap="none" strike="noStrike">
                <a:solidFill>
                  <a:schemeClr val="dk1"/>
                </a:solidFill>
                <a:latin typeface="Times New Roman"/>
                <a:ea typeface="Times New Roman"/>
                <a:cs typeface="Times New Roman"/>
                <a:sym typeface="Times New Roman"/>
              </a:defRPr>
            </a:lvl3pPr>
            <a:lvl4pPr lvl="3" marR="0" rtl="0" algn="l">
              <a:lnSpc>
                <a:spcPct val="100000"/>
              </a:lnSpc>
              <a:spcBef>
                <a:spcPts val="0"/>
              </a:spcBef>
              <a:spcAft>
                <a:spcPts val="0"/>
              </a:spcAft>
              <a:buClr>
                <a:srgbClr val="000000"/>
              </a:buClr>
              <a:buSzPts val="1400"/>
              <a:buFont typeface="Arial"/>
              <a:buNone/>
              <a:defRPr b="0" i="0" sz="2000" u="none" cap="none" strike="noStrike">
                <a:solidFill>
                  <a:schemeClr val="dk1"/>
                </a:solidFill>
                <a:latin typeface="Times New Roman"/>
                <a:ea typeface="Times New Roman"/>
                <a:cs typeface="Times New Roman"/>
                <a:sym typeface="Times New Roman"/>
              </a:defRPr>
            </a:lvl4pPr>
            <a:lvl5pPr lvl="4" marR="0" rtl="0" algn="l">
              <a:lnSpc>
                <a:spcPct val="100000"/>
              </a:lnSpc>
              <a:spcBef>
                <a:spcPts val="0"/>
              </a:spcBef>
              <a:spcAft>
                <a:spcPts val="0"/>
              </a:spcAft>
              <a:buClr>
                <a:srgbClr val="000000"/>
              </a:buClr>
              <a:buSzPts val="1400"/>
              <a:buFont typeface="Arial"/>
              <a:buNone/>
              <a:defRPr b="0" i="0" sz="2000" u="none" cap="none" strike="noStrike">
                <a:solidFill>
                  <a:schemeClr val="dk1"/>
                </a:solidFill>
                <a:latin typeface="Times New Roman"/>
                <a:ea typeface="Times New Roman"/>
                <a:cs typeface="Times New Roman"/>
                <a:sym typeface="Times New Roman"/>
              </a:defRPr>
            </a:lvl5pPr>
            <a:lvl6pPr lvl="5" marR="0" rtl="0" algn="l">
              <a:lnSpc>
                <a:spcPct val="100000"/>
              </a:lnSpc>
              <a:spcBef>
                <a:spcPts val="0"/>
              </a:spcBef>
              <a:spcAft>
                <a:spcPts val="0"/>
              </a:spcAft>
              <a:buClr>
                <a:srgbClr val="000000"/>
              </a:buClr>
              <a:buSzPts val="1400"/>
              <a:buFont typeface="Arial"/>
              <a:buNone/>
              <a:defRPr b="0" i="0" sz="2000" u="none" cap="none" strike="noStrike">
                <a:solidFill>
                  <a:schemeClr val="dk1"/>
                </a:solidFill>
                <a:latin typeface="Times New Roman"/>
                <a:ea typeface="Times New Roman"/>
                <a:cs typeface="Times New Roman"/>
                <a:sym typeface="Times New Roman"/>
              </a:defRPr>
            </a:lvl6pPr>
            <a:lvl7pPr lvl="6" marR="0" rtl="0" algn="l">
              <a:lnSpc>
                <a:spcPct val="100000"/>
              </a:lnSpc>
              <a:spcBef>
                <a:spcPts val="0"/>
              </a:spcBef>
              <a:spcAft>
                <a:spcPts val="0"/>
              </a:spcAft>
              <a:buClr>
                <a:srgbClr val="000000"/>
              </a:buClr>
              <a:buSzPts val="1400"/>
              <a:buFont typeface="Arial"/>
              <a:buNone/>
              <a:defRPr b="0" i="0" sz="2000" u="none" cap="none" strike="noStrike">
                <a:solidFill>
                  <a:schemeClr val="dk1"/>
                </a:solidFill>
                <a:latin typeface="Times New Roman"/>
                <a:ea typeface="Times New Roman"/>
                <a:cs typeface="Times New Roman"/>
                <a:sym typeface="Times New Roman"/>
              </a:defRPr>
            </a:lvl7pPr>
            <a:lvl8pPr lvl="7" marR="0" rtl="0" algn="l">
              <a:lnSpc>
                <a:spcPct val="100000"/>
              </a:lnSpc>
              <a:spcBef>
                <a:spcPts val="0"/>
              </a:spcBef>
              <a:spcAft>
                <a:spcPts val="0"/>
              </a:spcAft>
              <a:buClr>
                <a:srgbClr val="000000"/>
              </a:buClr>
              <a:buSzPts val="1400"/>
              <a:buFont typeface="Arial"/>
              <a:buNone/>
              <a:defRPr b="0" i="0" sz="2000" u="none" cap="none" strike="noStrike">
                <a:solidFill>
                  <a:schemeClr val="dk1"/>
                </a:solidFill>
                <a:latin typeface="Times New Roman"/>
                <a:ea typeface="Times New Roman"/>
                <a:cs typeface="Times New Roman"/>
                <a:sym typeface="Times New Roman"/>
              </a:defRPr>
            </a:lvl8pPr>
            <a:lvl9pPr lvl="8" marR="0" rtl="0" algn="l">
              <a:lnSpc>
                <a:spcPct val="100000"/>
              </a:lnSpc>
              <a:spcBef>
                <a:spcPts val="0"/>
              </a:spcBef>
              <a:spcAft>
                <a:spcPts val="0"/>
              </a:spcAft>
              <a:buClr>
                <a:srgbClr val="000000"/>
              </a:buClr>
              <a:buSzPts val="1400"/>
              <a:buFont typeface="Arial"/>
              <a:buNone/>
              <a:defRPr b="0" i="0" sz="2000" u="none" cap="none" strike="noStrike">
                <a:solidFill>
                  <a:schemeClr val="dk1"/>
                </a:solidFill>
                <a:latin typeface="Times New Roman"/>
                <a:ea typeface="Times New Roman"/>
                <a:cs typeface="Times New Roman"/>
                <a:sym typeface="Times New Roman"/>
              </a:defRPr>
            </a:lvl9pPr>
          </a:lstStyle>
          <a:p/>
        </p:txBody>
      </p:sp>
      <p:sp>
        <p:nvSpPr>
          <p:cNvPr id="5" name="Google Shape;5;n"/>
          <p:cNvSpPr/>
          <p:nvPr>
            <p:ph idx="3" type="sldImg"/>
          </p:nvPr>
        </p:nvSpPr>
        <p:spPr>
          <a:xfrm>
            <a:off x="784225" y="796925"/>
            <a:ext cx="5532438" cy="3830638"/>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lim="800000"/>
            <a:headEnd len="sm" w="sm" type="none"/>
            <a:tailEnd len="sm" w="sm" type="none"/>
          </a:ln>
        </p:spPr>
      </p:sp>
      <p:sp>
        <p:nvSpPr>
          <p:cNvPr id="6" name="Google Shape;6;n"/>
          <p:cNvSpPr txBox="1"/>
          <p:nvPr>
            <p:ph idx="1" type="body"/>
          </p:nvPr>
        </p:nvSpPr>
        <p:spPr>
          <a:xfrm>
            <a:off x="946150" y="4867275"/>
            <a:ext cx="5207000" cy="4627563"/>
          </a:xfrm>
          <a:prstGeom prst="rect">
            <a:avLst/>
          </a:prstGeom>
          <a:noFill/>
          <a:ln>
            <a:noFill/>
          </a:ln>
        </p:spPr>
        <p:txBody>
          <a:bodyPr anchorCtr="0" anchor="t" bIns="49050" lIns="98100" spcFirstLastPara="1" rIns="98100" wrap="square" tIns="49050">
            <a:noAutofit/>
          </a:bodyPr>
          <a:lstStyle>
            <a:lvl1pPr indent="-228600" lvl="0" marL="457200" marR="0" rtl="0" algn="l">
              <a:lnSpc>
                <a:spcPct val="100000"/>
              </a:lnSpc>
              <a:spcBef>
                <a:spcPts val="360"/>
              </a:spcBef>
              <a:spcAft>
                <a:spcPts val="0"/>
              </a:spcAft>
              <a:buClr>
                <a:srgbClr val="000000"/>
              </a:buClr>
              <a:buSzPts val="1400"/>
              <a:buFont typeface="Arial"/>
              <a:buNone/>
              <a:defRPr b="0" i="0" sz="1200" u="none" cap="none" strike="noStrike">
                <a:solidFill>
                  <a:schemeClr val="dk1"/>
                </a:solidFill>
                <a:latin typeface="Times New Roman"/>
                <a:ea typeface="Times New Roman"/>
                <a:cs typeface="Times New Roman"/>
                <a:sym typeface="Times New Roman"/>
              </a:defRPr>
            </a:lvl1pPr>
            <a:lvl2pPr indent="-228600" lvl="1" marL="914400" marR="0" rtl="0" algn="l">
              <a:lnSpc>
                <a:spcPct val="100000"/>
              </a:lnSpc>
              <a:spcBef>
                <a:spcPts val="360"/>
              </a:spcBef>
              <a:spcAft>
                <a:spcPts val="0"/>
              </a:spcAft>
              <a:buClr>
                <a:srgbClr val="000000"/>
              </a:buClr>
              <a:buSzPts val="1400"/>
              <a:buFont typeface="Arial"/>
              <a:buNone/>
              <a:defRPr b="0" i="0" sz="1200" u="none" cap="none" strike="noStrike">
                <a:solidFill>
                  <a:schemeClr val="dk1"/>
                </a:solidFill>
                <a:latin typeface="Times New Roman"/>
                <a:ea typeface="Times New Roman"/>
                <a:cs typeface="Times New Roman"/>
                <a:sym typeface="Times New Roman"/>
              </a:defRPr>
            </a:lvl2pPr>
            <a:lvl3pPr indent="-228600" lvl="2" marL="1371600" marR="0" rtl="0" algn="l">
              <a:lnSpc>
                <a:spcPct val="100000"/>
              </a:lnSpc>
              <a:spcBef>
                <a:spcPts val="360"/>
              </a:spcBef>
              <a:spcAft>
                <a:spcPts val="0"/>
              </a:spcAft>
              <a:buClr>
                <a:srgbClr val="000000"/>
              </a:buClr>
              <a:buSzPts val="1400"/>
              <a:buFont typeface="Arial"/>
              <a:buNone/>
              <a:defRPr b="0" i="0" sz="1200" u="none" cap="none" strike="noStrike">
                <a:solidFill>
                  <a:schemeClr val="dk1"/>
                </a:solidFill>
                <a:latin typeface="Times New Roman"/>
                <a:ea typeface="Times New Roman"/>
                <a:cs typeface="Times New Roman"/>
                <a:sym typeface="Times New Roman"/>
              </a:defRPr>
            </a:lvl3pPr>
            <a:lvl4pPr indent="-228600" lvl="3" marL="1828800" marR="0" rtl="0" algn="l">
              <a:lnSpc>
                <a:spcPct val="100000"/>
              </a:lnSpc>
              <a:spcBef>
                <a:spcPts val="360"/>
              </a:spcBef>
              <a:spcAft>
                <a:spcPts val="0"/>
              </a:spcAft>
              <a:buClr>
                <a:srgbClr val="000000"/>
              </a:buClr>
              <a:buSzPts val="1400"/>
              <a:buFont typeface="Arial"/>
              <a:buNone/>
              <a:defRPr b="0" i="0" sz="1200" u="none" cap="none" strike="noStrike">
                <a:solidFill>
                  <a:schemeClr val="dk1"/>
                </a:solidFill>
                <a:latin typeface="Times New Roman"/>
                <a:ea typeface="Times New Roman"/>
                <a:cs typeface="Times New Roman"/>
                <a:sym typeface="Times New Roman"/>
              </a:defRPr>
            </a:lvl4pPr>
            <a:lvl5pPr indent="-228600" lvl="4" marL="2286000" marR="0" rtl="0" algn="l">
              <a:lnSpc>
                <a:spcPct val="100000"/>
              </a:lnSpc>
              <a:spcBef>
                <a:spcPts val="360"/>
              </a:spcBef>
              <a:spcAft>
                <a:spcPts val="0"/>
              </a:spcAft>
              <a:buClr>
                <a:srgbClr val="000000"/>
              </a:buClr>
              <a:buSzPts val="1400"/>
              <a:buFont typeface="Arial"/>
              <a:buNone/>
              <a:defRPr b="0" i="0" sz="1200" u="none" cap="none" strike="noStrike">
                <a:solidFill>
                  <a:schemeClr val="dk1"/>
                </a:solidFill>
                <a:latin typeface="Times New Roman"/>
                <a:ea typeface="Times New Roman"/>
                <a:cs typeface="Times New Roman"/>
                <a:sym typeface="Times New Roman"/>
              </a:defRPr>
            </a:lvl5pPr>
            <a:lvl6pPr indent="-228600" lvl="5" marL="27432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6pPr>
            <a:lvl7pPr indent="-228600" lvl="6" marL="32004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7pPr>
            <a:lvl8pPr indent="-228600" lvl="7" marL="36576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8pPr>
            <a:lvl9pPr indent="-228600" lvl="8" marL="41148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9pPr>
          </a:lstStyle>
          <a:p/>
        </p:txBody>
      </p:sp>
      <p:sp>
        <p:nvSpPr>
          <p:cNvPr id="7" name="Google Shape;7;n"/>
          <p:cNvSpPr txBox="1"/>
          <p:nvPr>
            <p:ph idx="11" type="ftr"/>
          </p:nvPr>
        </p:nvSpPr>
        <p:spPr>
          <a:xfrm>
            <a:off x="0" y="9732963"/>
            <a:ext cx="3074988" cy="481012"/>
          </a:xfrm>
          <a:prstGeom prst="rect">
            <a:avLst/>
          </a:prstGeom>
          <a:noFill/>
          <a:ln>
            <a:noFill/>
          </a:ln>
        </p:spPr>
        <p:txBody>
          <a:bodyPr anchorCtr="0" anchor="b" bIns="49050" lIns="98100" spcFirstLastPara="1" rIns="98100" wrap="square" tIns="49050">
            <a:noAutofit/>
          </a:bodyPr>
          <a:lstStyle>
            <a:lvl1pPr lvl="0" marR="0" rtl="0" algn="l">
              <a:lnSpc>
                <a:spcPct val="100000"/>
              </a:lnSpc>
              <a:spcBef>
                <a:spcPts val="0"/>
              </a:spcBef>
              <a:spcAft>
                <a:spcPts val="0"/>
              </a:spcAft>
              <a:buClr>
                <a:srgbClr val="000000"/>
              </a:buClr>
              <a:buSzPts val="1400"/>
              <a:buFont typeface="Arial"/>
              <a:buNone/>
              <a:defRPr b="0" i="0" sz="1300" u="none" cap="none" strike="noStrike">
                <a:solidFill>
                  <a:schemeClr val="dk1"/>
                </a:solidFill>
                <a:latin typeface="Times New Roman"/>
                <a:ea typeface="Times New Roman"/>
                <a:cs typeface="Times New Roman"/>
                <a:sym typeface="Times New Roman"/>
              </a:defRPr>
            </a:lvl1pPr>
            <a:lvl2pPr lvl="1" marR="0" rtl="0" algn="l">
              <a:lnSpc>
                <a:spcPct val="100000"/>
              </a:lnSpc>
              <a:spcBef>
                <a:spcPts val="0"/>
              </a:spcBef>
              <a:spcAft>
                <a:spcPts val="0"/>
              </a:spcAft>
              <a:buClr>
                <a:srgbClr val="000000"/>
              </a:buClr>
              <a:buSzPts val="1400"/>
              <a:buFont typeface="Arial"/>
              <a:buNone/>
              <a:defRPr b="0" i="0" sz="2000" u="none" cap="none" strike="noStrike">
                <a:solidFill>
                  <a:schemeClr val="dk1"/>
                </a:solidFill>
                <a:latin typeface="Times New Roman"/>
                <a:ea typeface="Times New Roman"/>
                <a:cs typeface="Times New Roman"/>
                <a:sym typeface="Times New Roman"/>
              </a:defRPr>
            </a:lvl2pPr>
            <a:lvl3pPr lvl="2" marR="0" rtl="0" algn="l">
              <a:lnSpc>
                <a:spcPct val="100000"/>
              </a:lnSpc>
              <a:spcBef>
                <a:spcPts val="0"/>
              </a:spcBef>
              <a:spcAft>
                <a:spcPts val="0"/>
              </a:spcAft>
              <a:buClr>
                <a:srgbClr val="000000"/>
              </a:buClr>
              <a:buSzPts val="1400"/>
              <a:buFont typeface="Arial"/>
              <a:buNone/>
              <a:defRPr b="0" i="0" sz="2000" u="none" cap="none" strike="noStrike">
                <a:solidFill>
                  <a:schemeClr val="dk1"/>
                </a:solidFill>
                <a:latin typeface="Times New Roman"/>
                <a:ea typeface="Times New Roman"/>
                <a:cs typeface="Times New Roman"/>
                <a:sym typeface="Times New Roman"/>
              </a:defRPr>
            </a:lvl3pPr>
            <a:lvl4pPr lvl="3" marR="0" rtl="0" algn="l">
              <a:lnSpc>
                <a:spcPct val="100000"/>
              </a:lnSpc>
              <a:spcBef>
                <a:spcPts val="0"/>
              </a:spcBef>
              <a:spcAft>
                <a:spcPts val="0"/>
              </a:spcAft>
              <a:buClr>
                <a:srgbClr val="000000"/>
              </a:buClr>
              <a:buSzPts val="1400"/>
              <a:buFont typeface="Arial"/>
              <a:buNone/>
              <a:defRPr b="0" i="0" sz="2000" u="none" cap="none" strike="noStrike">
                <a:solidFill>
                  <a:schemeClr val="dk1"/>
                </a:solidFill>
                <a:latin typeface="Times New Roman"/>
                <a:ea typeface="Times New Roman"/>
                <a:cs typeface="Times New Roman"/>
                <a:sym typeface="Times New Roman"/>
              </a:defRPr>
            </a:lvl4pPr>
            <a:lvl5pPr lvl="4" marR="0" rtl="0" algn="l">
              <a:lnSpc>
                <a:spcPct val="100000"/>
              </a:lnSpc>
              <a:spcBef>
                <a:spcPts val="0"/>
              </a:spcBef>
              <a:spcAft>
                <a:spcPts val="0"/>
              </a:spcAft>
              <a:buClr>
                <a:srgbClr val="000000"/>
              </a:buClr>
              <a:buSzPts val="1400"/>
              <a:buFont typeface="Arial"/>
              <a:buNone/>
              <a:defRPr b="0" i="0" sz="2000" u="none" cap="none" strike="noStrike">
                <a:solidFill>
                  <a:schemeClr val="dk1"/>
                </a:solidFill>
                <a:latin typeface="Times New Roman"/>
                <a:ea typeface="Times New Roman"/>
                <a:cs typeface="Times New Roman"/>
                <a:sym typeface="Times New Roman"/>
              </a:defRPr>
            </a:lvl5pPr>
            <a:lvl6pPr lvl="5" marR="0" rtl="0" algn="l">
              <a:lnSpc>
                <a:spcPct val="100000"/>
              </a:lnSpc>
              <a:spcBef>
                <a:spcPts val="0"/>
              </a:spcBef>
              <a:spcAft>
                <a:spcPts val="0"/>
              </a:spcAft>
              <a:buClr>
                <a:srgbClr val="000000"/>
              </a:buClr>
              <a:buSzPts val="1400"/>
              <a:buFont typeface="Arial"/>
              <a:buNone/>
              <a:defRPr b="0" i="0" sz="2000" u="none" cap="none" strike="noStrike">
                <a:solidFill>
                  <a:schemeClr val="dk1"/>
                </a:solidFill>
                <a:latin typeface="Times New Roman"/>
                <a:ea typeface="Times New Roman"/>
                <a:cs typeface="Times New Roman"/>
                <a:sym typeface="Times New Roman"/>
              </a:defRPr>
            </a:lvl6pPr>
            <a:lvl7pPr lvl="6" marR="0" rtl="0" algn="l">
              <a:lnSpc>
                <a:spcPct val="100000"/>
              </a:lnSpc>
              <a:spcBef>
                <a:spcPts val="0"/>
              </a:spcBef>
              <a:spcAft>
                <a:spcPts val="0"/>
              </a:spcAft>
              <a:buClr>
                <a:srgbClr val="000000"/>
              </a:buClr>
              <a:buSzPts val="1400"/>
              <a:buFont typeface="Arial"/>
              <a:buNone/>
              <a:defRPr b="0" i="0" sz="2000" u="none" cap="none" strike="noStrike">
                <a:solidFill>
                  <a:schemeClr val="dk1"/>
                </a:solidFill>
                <a:latin typeface="Times New Roman"/>
                <a:ea typeface="Times New Roman"/>
                <a:cs typeface="Times New Roman"/>
                <a:sym typeface="Times New Roman"/>
              </a:defRPr>
            </a:lvl7pPr>
            <a:lvl8pPr lvl="7" marR="0" rtl="0" algn="l">
              <a:lnSpc>
                <a:spcPct val="100000"/>
              </a:lnSpc>
              <a:spcBef>
                <a:spcPts val="0"/>
              </a:spcBef>
              <a:spcAft>
                <a:spcPts val="0"/>
              </a:spcAft>
              <a:buClr>
                <a:srgbClr val="000000"/>
              </a:buClr>
              <a:buSzPts val="1400"/>
              <a:buFont typeface="Arial"/>
              <a:buNone/>
              <a:defRPr b="0" i="0" sz="2000" u="none" cap="none" strike="noStrike">
                <a:solidFill>
                  <a:schemeClr val="dk1"/>
                </a:solidFill>
                <a:latin typeface="Times New Roman"/>
                <a:ea typeface="Times New Roman"/>
                <a:cs typeface="Times New Roman"/>
                <a:sym typeface="Times New Roman"/>
              </a:defRPr>
            </a:lvl8pPr>
            <a:lvl9pPr lvl="8" marR="0" rtl="0" algn="l">
              <a:lnSpc>
                <a:spcPct val="100000"/>
              </a:lnSpc>
              <a:spcBef>
                <a:spcPts val="0"/>
              </a:spcBef>
              <a:spcAft>
                <a:spcPts val="0"/>
              </a:spcAft>
              <a:buClr>
                <a:srgbClr val="000000"/>
              </a:buClr>
              <a:buSzPts val="1400"/>
              <a:buFont typeface="Arial"/>
              <a:buNone/>
              <a:defRPr b="0" i="0" sz="2000" u="none" cap="none" strike="noStrike">
                <a:solidFill>
                  <a:schemeClr val="dk1"/>
                </a:solidFill>
                <a:latin typeface="Times New Roman"/>
                <a:ea typeface="Times New Roman"/>
                <a:cs typeface="Times New Roman"/>
                <a:sym typeface="Times New Roman"/>
              </a:defRPr>
            </a:lvl9pPr>
          </a:lstStyle>
          <a:p/>
        </p:txBody>
      </p:sp>
      <p:sp>
        <p:nvSpPr>
          <p:cNvPr id="8" name="Google Shape;8;n"/>
          <p:cNvSpPr txBox="1"/>
          <p:nvPr>
            <p:ph idx="12" type="sldNum"/>
          </p:nvPr>
        </p:nvSpPr>
        <p:spPr>
          <a:xfrm>
            <a:off x="4024313" y="9732963"/>
            <a:ext cx="3074987" cy="481012"/>
          </a:xfrm>
          <a:prstGeom prst="rect">
            <a:avLst/>
          </a:prstGeom>
          <a:noFill/>
          <a:ln>
            <a:noFill/>
          </a:ln>
        </p:spPr>
        <p:txBody>
          <a:bodyPr anchorCtr="0" anchor="b" bIns="49050" lIns="98100" spcFirstLastPara="1" rIns="98100" wrap="square" tIns="49050">
            <a:noAutofit/>
          </a:bodyPr>
          <a:lstStyle/>
          <a:p>
            <a:pPr indent="0" lvl="0" marL="0" marR="0" rtl="0" algn="r">
              <a:lnSpc>
                <a:spcPct val="100000"/>
              </a:lnSpc>
              <a:spcBef>
                <a:spcPts val="0"/>
              </a:spcBef>
              <a:spcAft>
                <a:spcPts val="0"/>
              </a:spcAft>
              <a:buClr>
                <a:srgbClr val="000000"/>
              </a:buClr>
              <a:buSzPts val="1300"/>
              <a:buFont typeface="Arial"/>
              <a:buNone/>
            </a:pPr>
            <a:fld id="{00000000-1234-1234-1234-123412341234}" type="slidenum">
              <a:rPr b="0" i="0" lang="el-GR" sz="1300" u="none" cap="none" strike="noStrike">
                <a:solidFill>
                  <a:schemeClr val="dk1"/>
                </a:solidFill>
                <a:latin typeface="Times New Roman"/>
                <a:ea typeface="Times New Roman"/>
                <a:cs typeface="Times New Roman"/>
                <a:sym typeface="Times New Roman"/>
              </a:rPr>
              <a:t>‹#›</a:t>
            </a:fld>
            <a:endParaRPr b="0" i="0" sz="1300" u="none" cap="none" strike="noStrike">
              <a:solidFill>
                <a:schemeClr val="dk1"/>
              </a:solidFill>
              <a:latin typeface="Times New Roman"/>
              <a:ea typeface="Times New Roman"/>
              <a:cs typeface="Times New Roman"/>
              <a:sym typeface="Times New Roman"/>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0" name="Shape 60"/>
        <p:cNvGrpSpPr/>
        <p:nvPr/>
      </p:nvGrpSpPr>
      <p:grpSpPr>
        <a:xfrm>
          <a:off x="0" y="0"/>
          <a:ext cx="0" cy="0"/>
          <a:chOff x="0" y="0"/>
          <a:chExt cx="0" cy="0"/>
        </a:xfrm>
      </p:grpSpPr>
      <p:sp>
        <p:nvSpPr>
          <p:cNvPr id="61" name="Google Shape;61;p1:notes"/>
          <p:cNvSpPr/>
          <p:nvPr>
            <p:ph idx="2" type="sldImg"/>
          </p:nvPr>
        </p:nvSpPr>
        <p:spPr>
          <a:xfrm>
            <a:off x="784225" y="796925"/>
            <a:ext cx="5532438" cy="3830638"/>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lim="800000"/>
            <a:headEnd len="sm" w="sm" type="none"/>
            <a:tailEnd len="sm" w="sm" type="none"/>
          </a:ln>
        </p:spPr>
      </p:sp>
      <p:sp>
        <p:nvSpPr>
          <p:cNvPr id="62" name="Google Shape;62;p1:notes"/>
          <p:cNvSpPr txBox="1"/>
          <p:nvPr>
            <p:ph idx="1" type="body"/>
          </p:nvPr>
        </p:nvSpPr>
        <p:spPr>
          <a:xfrm>
            <a:off x="946150" y="4867275"/>
            <a:ext cx="5207000" cy="4627563"/>
          </a:xfrm>
          <a:prstGeom prst="rect">
            <a:avLst/>
          </a:prstGeom>
          <a:noFill/>
          <a:ln>
            <a:noFill/>
          </a:ln>
        </p:spPr>
        <p:txBody>
          <a:bodyPr anchorCtr="0" anchor="t" bIns="49050" lIns="98100" spcFirstLastPara="1" rIns="98100" wrap="square" tIns="49050">
            <a:normAutofit/>
          </a:bodyPr>
          <a:lstStyle/>
          <a:p>
            <a:pPr indent="0" lvl="0" marL="0" rtl="0" algn="l">
              <a:lnSpc>
                <a:spcPct val="100000"/>
              </a:lnSpc>
              <a:spcBef>
                <a:spcPts val="0"/>
              </a:spcBef>
              <a:spcAft>
                <a:spcPts val="0"/>
              </a:spcAft>
              <a:buSzPts val="1400"/>
              <a:buNone/>
            </a:pPr>
            <a:r>
              <a:rPr lang="el-GR"/>
              <a:t>TITLE &amp; LOGOS</a:t>
            </a:r>
            <a:endParaRPr/>
          </a:p>
        </p:txBody>
      </p:sp>
      <p:sp>
        <p:nvSpPr>
          <p:cNvPr id="63" name="Google Shape;63;p1:notes"/>
          <p:cNvSpPr txBox="1"/>
          <p:nvPr>
            <p:ph idx="12" type="sldNum"/>
          </p:nvPr>
        </p:nvSpPr>
        <p:spPr>
          <a:xfrm>
            <a:off x="4024313" y="9732963"/>
            <a:ext cx="3074987" cy="481012"/>
          </a:xfrm>
          <a:prstGeom prst="rect">
            <a:avLst/>
          </a:prstGeom>
          <a:noFill/>
          <a:ln>
            <a:noFill/>
          </a:ln>
        </p:spPr>
        <p:txBody>
          <a:bodyPr anchorCtr="0" anchor="b" bIns="49050" lIns="98100" spcFirstLastPara="1" rIns="98100" wrap="square" tIns="49050">
            <a:noAutofit/>
          </a:bodyPr>
          <a:lstStyle/>
          <a:p>
            <a:pPr indent="0" lvl="0" marL="0" rtl="0" algn="r">
              <a:lnSpc>
                <a:spcPct val="100000"/>
              </a:lnSpc>
              <a:spcBef>
                <a:spcPts val="0"/>
              </a:spcBef>
              <a:spcAft>
                <a:spcPts val="0"/>
              </a:spcAft>
              <a:buSzPts val="1400"/>
              <a:buNone/>
            </a:pPr>
            <a:fld id="{00000000-1234-1234-1234-123412341234}" type="slidenum">
              <a:rPr lang="el-GR"/>
              <a:t>‹#›</a:t>
            </a:fld>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4" name="Shape 114"/>
        <p:cNvGrpSpPr/>
        <p:nvPr/>
      </p:nvGrpSpPr>
      <p:grpSpPr>
        <a:xfrm>
          <a:off x="0" y="0"/>
          <a:ext cx="0" cy="0"/>
          <a:chOff x="0" y="0"/>
          <a:chExt cx="0" cy="0"/>
        </a:xfrm>
      </p:grpSpPr>
      <p:sp>
        <p:nvSpPr>
          <p:cNvPr id="115" name="Google Shape;115;p12:notes"/>
          <p:cNvSpPr txBox="1"/>
          <p:nvPr>
            <p:ph idx="1" type="body"/>
          </p:nvPr>
        </p:nvSpPr>
        <p:spPr>
          <a:xfrm>
            <a:off x="946150" y="4867275"/>
            <a:ext cx="5207000" cy="4627563"/>
          </a:xfrm>
          <a:prstGeom prst="rect">
            <a:avLst/>
          </a:prstGeom>
          <a:noFill/>
          <a:ln>
            <a:noFill/>
          </a:ln>
        </p:spPr>
        <p:txBody>
          <a:bodyPr anchorCtr="0" anchor="t" bIns="49050" lIns="98100" spcFirstLastPara="1" rIns="98100" wrap="square" tIns="49050">
            <a:noAutofit/>
          </a:bodyPr>
          <a:lstStyle/>
          <a:p>
            <a:pPr indent="0" lvl="0" marL="0" rtl="0" algn="l">
              <a:lnSpc>
                <a:spcPct val="100000"/>
              </a:lnSpc>
              <a:spcBef>
                <a:spcPts val="360"/>
              </a:spcBef>
              <a:spcAft>
                <a:spcPts val="0"/>
              </a:spcAft>
              <a:buSzPts val="1400"/>
              <a:buNone/>
            </a:pPr>
            <a:r>
              <a:t/>
            </a:r>
            <a:endParaRPr/>
          </a:p>
        </p:txBody>
      </p:sp>
      <p:sp>
        <p:nvSpPr>
          <p:cNvPr id="116" name="Google Shape;116;p12:notes"/>
          <p:cNvSpPr/>
          <p:nvPr>
            <p:ph idx="2" type="sldImg"/>
          </p:nvPr>
        </p:nvSpPr>
        <p:spPr>
          <a:xfrm>
            <a:off x="784225" y="796925"/>
            <a:ext cx="5532438" cy="3830638"/>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lim="800000"/>
            <a:headEnd len="sm" w="sm" type="none"/>
            <a:tailEnd len="sm" w="sm" type="none"/>
          </a:ln>
        </p:spPr>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0" name="Shape 120"/>
        <p:cNvGrpSpPr/>
        <p:nvPr/>
      </p:nvGrpSpPr>
      <p:grpSpPr>
        <a:xfrm>
          <a:off x="0" y="0"/>
          <a:ext cx="0" cy="0"/>
          <a:chOff x="0" y="0"/>
          <a:chExt cx="0" cy="0"/>
        </a:xfrm>
      </p:grpSpPr>
      <p:sp>
        <p:nvSpPr>
          <p:cNvPr id="121" name="Google Shape;121;p13:notes"/>
          <p:cNvSpPr txBox="1"/>
          <p:nvPr>
            <p:ph idx="1" type="body"/>
          </p:nvPr>
        </p:nvSpPr>
        <p:spPr>
          <a:xfrm>
            <a:off x="946150" y="4867275"/>
            <a:ext cx="5207000" cy="4627563"/>
          </a:xfrm>
          <a:prstGeom prst="rect">
            <a:avLst/>
          </a:prstGeom>
          <a:noFill/>
          <a:ln>
            <a:noFill/>
          </a:ln>
        </p:spPr>
        <p:txBody>
          <a:bodyPr anchorCtr="0" anchor="t" bIns="49050" lIns="98100" spcFirstLastPara="1" rIns="98100" wrap="square" tIns="49050">
            <a:noAutofit/>
          </a:bodyPr>
          <a:lstStyle/>
          <a:p>
            <a:pPr indent="0" lvl="0" marL="0" rtl="0" algn="l">
              <a:lnSpc>
                <a:spcPct val="100000"/>
              </a:lnSpc>
              <a:spcBef>
                <a:spcPts val="360"/>
              </a:spcBef>
              <a:spcAft>
                <a:spcPts val="0"/>
              </a:spcAft>
              <a:buSzPts val="1400"/>
              <a:buNone/>
            </a:pPr>
            <a:r>
              <a:t/>
            </a:r>
            <a:endParaRPr/>
          </a:p>
        </p:txBody>
      </p:sp>
      <p:sp>
        <p:nvSpPr>
          <p:cNvPr id="122" name="Google Shape;122;p13:notes"/>
          <p:cNvSpPr/>
          <p:nvPr>
            <p:ph idx="2" type="sldImg"/>
          </p:nvPr>
        </p:nvSpPr>
        <p:spPr>
          <a:xfrm>
            <a:off x="784225" y="796925"/>
            <a:ext cx="5532438" cy="3830638"/>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lim="800000"/>
            <a:headEnd len="sm" w="sm" type="none"/>
            <a:tailEnd len="sm" w="sm" type="none"/>
          </a:ln>
        </p:spPr>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6" name="Shape 126"/>
        <p:cNvGrpSpPr/>
        <p:nvPr/>
      </p:nvGrpSpPr>
      <p:grpSpPr>
        <a:xfrm>
          <a:off x="0" y="0"/>
          <a:ext cx="0" cy="0"/>
          <a:chOff x="0" y="0"/>
          <a:chExt cx="0" cy="0"/>
        </a:xfrm>
      </p:grpSpPr>
      <p:sp>
        <p:nvSpPr>
          <p:cNvPr id="127" name="Google Shape;127;p14:notes"/>
          <p:cNvSpPr txBox="1"/>
          <p:nvPr>
            <p:ph idx="1" type="body"/>
          </p:nvPr>
        </p:nvSpPr>
        <p:spPr>
          <a:xfrm>
            <a:off x="946150" y="4867275"/>
            <a:ext cx="5207000" cy="4627563"/>
          </a:xfrm>
          <a:prstGeom prst="rect">
            <a:avLst/>
          </a:prstGeom>
          <a:noFill/>
          <a:ln>
            <a:noFill/>
          </a:ln>
        </p:spPr>
        <p:txBody>
          <a:bodyPr anchorCtr="0" anchor="t" bIns="49050" lIns="98100" spcFirstLastPara="1" rIns="98100" wrap="square" tIns="49050">
            <a:noAutofit/>
          </a:bodyPr>
          <a:lstStyle/>
          <a:p>
            <a:pPr indent="0" lvl="0" marL="0" rtl="0" algn="l">
              <a:lnSpc>
                <a:spcPct val="100000"/>
              </a:lnSpc>
              <a:spcBef>
                <a:spcPts val="360"/>
              </a:spcBef>
              <a:spcAft>
                <a:spcPts val="0"/>
              </a:spcAft>
              <a:buSzPts val="1400"/>
              <a:buNone/>
            </a:pPr>
            <a:r>
              <a:t/>
            </a:r>
            <a:endParaRPr/>
          </a:p>
        </p:txBody>
      </p:sp>
      <p:sp>
        <p:nvSpPr>
          <p:cNvPr id="128" name="Google Shape;128;p14:notes"/>
          <p:cNvSpPr/>
          <p:nvPr>
            <p:ph idx="2" type="sldImg"/>
          </p:nvPr>
        </p:nvSpPr>
        <p:spPr>
          <a:xfrm>
            <a:off x="784225" y="796925"/>
            <a:ext cx="5532438" cy="3830638"/>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lim="800000"/>
            <a:headEnd len="sm" w="sm" type="none"/>
            <a:tailEnd len="sm" w="sm" type="none"/>
          </a:ln>
        </p:spPr>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2" name="Shape 132"/>
        <p:cNvGrpSpPr/>
        <p:nvPr/>
      </p:nvGrpSpPr>
      <p:grpSpPr>
        <a:xfrm>
          <a:off x="0" y="0"/>
          <a:ext cx="0" cy="0"/>
          <a:chOff x="0" y="0"/>
          <a:chExt cx="0" cy="0"/>
        </a:xfrm>
      </p:grpSpPr>
      <p:sp>
        <p:nvSpPr>
          <p:cNvPr id="133" name="Google Shape;133;p16:notes"/>
          <p:cNvSpPr txBox="1"/>
          <p:nvPr>
            <p:ph idx="1" type="body"/>
          </p:nvPr>
        </p:nvSpPr>
        <p:spPr>
          <a:xfrm>
            <a:off x="946150" y="4867275"/>
            <a:ext cx="5207000" cy="4627563"/>
          </a:xfrm>
          <a:prstGeom prst="rect">
            <a:avLst/>
          </a:prstGeom>
          <a:noFill/>
          <a:ln>
            <a:noFill/>
          </a:ln>
        </p:spPr>
        <p:txBody>
          <a:bodyPr anchorCtr="0" anchor="t" bIns="49050" lIns="98100" spcFirstLastPara="1" rIns="98100" wrap="square" tIns="49050">
            <a:noAutofit/>
          </a:bodyPr>
          <a:lstStyle/>
          <a:p>
            <a:pPr indent="0" lvl="0" marL="0" rtl="0" algn="l">
              <a:lnSpc>
                <a:spcPct val="100000"/>
              </a:lnSpc>
              <a:spcBef>
                <a:spcPts val="360"/>
              </a:spcBef>
              <a:spcAft>
                <a:spcPts val="0"/>
              </a:spcAft>
              <a:buSzPts val="1400"/>
              <a:buNone/>
            </a:pPr>
            <a:r>
              <a:t/>
            </a:r>
            <a:endParaRPr/>
          </a:p>
        </p:txBody>
      </p:sp>
      <p:sp>
        <p:nvSpPr>
          <p:cNvPr id="134" name="Google Shape;134;p16:notes"/>
          <p:cNvSpPr/>
          <p:nvPr>
            <p:ph idx="2" type="sldImg"/>
          </p:nvPr>
        </p:nvSpPr>
        <p:spPr>
          <a:xfrm>
            <a:off x="784225" y="796925"/>
            <a:ext cx="5532438" cy="3830638"/>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lim="800000"/>
            <a:headEnd len="sm" w="sm" type="none"/>
            <a:tailEnd len="sm" w="sm" type="none"/>
          </a:ln>
        </p:spPr>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8" name="Shape 138"/>
        <p:cNvGrpSpPr/>
        <p:nvPr/>
      </p:nvGrpSpPr>
      <p:grpSpPr>
        <a:xfrm>
          <a:off x="0" y="0"/>
          <a:ext cx="0" cy="0"/>
          <a:chOff x="0" y="0"/>
          <a:chExt cx="0" cy="0"/>
        </a:xfrm>
      </p:grpSpPr>
      <p:sp>
        <p:nvSpPr>
          <p:cNvPr id="139" name="Google Shape;139;p17:notes"/>
          <p:cNvSpPr txBox="1"/>
          <p:nvPr>
            <p:ph idx="1" type="body"/>
          </p:nvPr>
        </p:nvSpPr>
        <p:spPr>
          <a:xfrm>
            <a:off x="946150" y="4867275"/>
            <a:ext cx="5207000" cy="4627563"/>
          </a:xfrm>
          <a:prstGeom prst="rect">
            <a:avLst/>
          </a:prstGeom>
          <a:noFill/>
          <a:ln>
            <a:noFill/>
          </a:ln>
        </p:spPr>
        <p:txBody>
          <a:bodyPr anchorCtr="0" anchor="t" bIns="49050" lIns="98100" spcFirstLastPara="1" rIns="98100" wrap="square" tIns="49050">
            <a:noAutofit/>
          </a:bodyPr>
          <a:lstStyle/>
          <a:p>
            <a:pPr indent="0" lvl="0" marL="0" rtl="0" algn="l">
              <a:lnSpc>
                <a:spcPct val="100000"/>
              </a:lnSpc>
              <a:spcBef>
                <a:spcPts val="360"/>
              </a:spcBef>
              <a:spcAft>
                <a:spcPts val="0"/>
              </a:spcAft>
              <a:buSzPts val="1400"/>
              <a:buNone/>
            </a:pPr>
            <a:r>
              <a:t/>
            </a:r>
            <a:endParaRPr/>
          </a:p>
        </p:txBody>
      </p:sp>
      <p:sp>
        <p:nvSpPr>
          <p:cNvPr id="140" name="Google Shape;140;p17:notes"/>
          <p:cNvSpPr/>
          <p:nvPr>
            <p:ph idx="2" type="sldImg"/>
          </p:nvPr>
        </p:nvSpPr>
        <p:spPr>
          <a:xfrm>
            <a:off x="784225" y="796925"/>
            <a:ext cx="5532438" cy="3830638"/>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lim="800000"/>
            <a:headEnd len="sm" w="sm" type="none"/>
            <a:tailEnd len="sm" w="sm" type="none"/>
          </a:ln>
        </p:spPr>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3" name="Shape 143"/>
        <p:cNvGrpSpPr/>
        <p:nvPr/>
      </p:nvGrpSpPr>
      <p:grpSpPr>
        <a:xfrm>
          <a:off x="0" y="0"/>
          <a:ext cx="0" cy="0"/>
          <a:chOff x="0" y="0"/>
          <a:chExt cx="0" cy="0"/>
        </a:xfrm>
      </p:grpSpPr>
      <p:sp>
        <p:nvSpPr>
          <p:cNvPr id="144" name="Google Shape;144;p18:notes"/>
          <p:cNvSpPr txBox="1"/>
          <p:nvPr>
            <p:ph idx="1" type="body"/>
          </p:nvPr>
        </p:nvSpPr>
        <p:spPr>
          <a:xfrm>
            <a:off x="946150" y="4867275"/>
            <a:ext cx="5207000" cy="4627563"/>
          </a:xfrm>
          <a:prstGeom prst="rect">
            <a:avLst/>
          </a:prstGeom>
          <a:noFill/>
          <a:ln>
            <a:noFill/>
          </a:ln>
        </p:spPr>
        <p:txBody>
          <a:bodyPr anchorCtr="0" anchor="t" bIns="49050" lIns="98100" spcFirstLastPara="1" rIns="98100" wrap="square" tIns="49050">
            <a:noAutofit/>
          </a:bodyPr>
          <a:lstStyle/>
          <a:p>
            <a:pPr indent="0" lvl="0" marL="0" rtl="0" algn="l">
              <a:lnSpc>
                <a:spcPct val="100000"/>
              </a:lnSpc>
              <a:spcBef>
                <a:spcPts val="360"/>
              </a:spcBef>
              <a:spcAft>
                <a:spcPts val="0"/>
              </a:spcAft>
              <a:buSzPts val="1400"/>
              <a:buNone/>
            </a:pPr>
            <a:r>
              <a:t/>
            </a:r>
            <a:endParaRPr/>
          </a:p>
        </p:txBody>
      </p:sp>
      <p:sp>
        <p:nvSpPr>
          <p:cNvPr id="145" name="Google Shape;145;p18:notes"/>
          <p:cNvSpPr/>
          <p:nvPr>
            <p:ph idx="2" type="sldImg"/>
          </p:nvPr>
        </p:nvSpPr>
        <p:spPr>
          <a:xfrm>
            <a:off x="784225" y="796925"/>
            <a:ext cx="5532438" cy="3830638"/>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lim="800000"/>
            <a:headEnd len="sm" w="sm" type="none"/>
            <a:tailEnd len="sm" w="sm" type="none"/>
          </a:ln>
        </p:spPr>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5" name="Shape 165"/>
        <p:cNvGrpSpPr/>
        <p:nvPr/>
      </p:nvGrpSpPr>
      <p:grpSpPr>
        <a:xfrm>
          <a:off x="0" y="0"/>
          <a:ext cx="0" cy="0"/>
          <a:chOff x="0" y="0"/>
          <a:chExt cx="0" cy="0"/>
        </a:xfrm>
      </p:grpSpPr>
      <p:sp>
        <p:nvSpPr>
          <p:cNvPr id="166" name="Google Shape;166;p15:notes"/>
          <p:cNvSpPr txBox="1"/>
          <p:nvPr>
            <p:ph idx="1" type="body"/>
          </p:nvPr>
        </p:nvSpPr>
        <p:spPr>
          <a:xfrm>
            <a:off x="946150" y="4867275"/>
            <a:ext cx="5207000" cy="4627563"/>
          </a:xfrm>
          <a:prstGeom prst="rect">
            <a:avLst/>
          </a:prstGeom>
          <a:noFill/>
          <a:ln>
            <a:noFill/>
          </a:ln>
        </p:spPr>
        <p:txBody>
          <a:bodyPr anchorCtr="0" anchor="t" bIns="49050" lIns="98100" spcFirstLastPara="1" rIns="98100" wrap="square" tIns="49050">
            <a:noAutofit/>
          </a:bodyPr>
          <a:lstStyle/>
          <a:p>
            <a:pPr indent="0" lvl="0" marL="0" rtl="0" algn="l">
              <a:lnSpc>
                <a:spcPct val="100000"/>
              </a:lnSpc>
              <a:spcBef>
                <a:spcPts val="360"/>
              </a:spcBef>
              <a:spcAft>
                <a:spcPts val="0"/>
              </a:spcAft>
              <a:buSzPts val="1400"/>
              <a:buNone/>
            </a:pPr>
            <a:r>
              <a:t/>
            </a:r>
            <a:endParaRPr/>
          </a:p>
        </p:txBody>
      </p:sp>
      <p:sp>
        <p:nvSpPr>
          <p:cNvPr id="167" name="Google Shape;167;p15:notes"/>
          <p:cNvSpPr/>
          <p:nvPr>
            <p:ph idx="2" type="sldImg"/>
          </p:nvPr>
        </p:nvSpPr>
        <p:spPr>
          <a:xfrm>
            <a:off x="784225" y="796925"/>
            <a:ext cx="5532438" cy="3830638"/>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lim="800000"/>
            <a:headEnd len="sm" w="sm" type="none"/>
            <a:tailEnd len="sm" w="sm" type="none"/>
          </a:ln>
        </p:spPr>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1" name="Shape 171"/>
        <p:cNvGrpSpPr/>
        <p:nvPr/>
      </p:nvGrpSpPr>
      <p:grpSpPr>
        <a:xfrm>
          <a:off x="0" y="0"/>
          <a:ext cx="0" cy="0"/>
          <a:chOff x="0" y="0"/>
          <a:chExt cx="0" cy="0"/>
        </a:xfrm>
      </p:grpSpPr>
      <p:sp>
        <p:nvSpPr>
          <p:cNvPr id="172" name="Google Shape;172;p26:notes"/>
          <p:cNvSpPr txBox="1"/>
          <p:nvPr>
            <p:ph idx="1" type="body"/>
          </p:nvPr>
        </p:nvSpPr>
        <p:spPr>
          <a:xfrm>
            <a:off x="946150" y="4867275"/>
            <a:ext cx="5207000" cy="4627563"/>
          </a:xfrm>
          <a:prstGeom prst="rect">
            <a:avLst/>
          </a:prstGeom>
          <a:noFill/>
          <a:ln>
            <a:noFill/>
          </a:ln>
        </p:spPr>
        <p:txBody>
          <a:bodyPr anchorCtr="0" anchor="t" bIns="49050" lIns="98100" spcFirstLastPara="1" rIns="98100" wrap="square" tIns="49050">
            <a:noAutofit/>
          </a:bodyPr>
          <a:lstStyle/>
          <a:p>
            <a:pPr indent="0" lvl="0" marL="0" rtl="0" algn="l">
              <a:lnSpc>
                <a:spcPct val="100000"/>
              </a:lnSpc>
              <a:spcBef>
                <a:spcPts val="360"/>
              </a:spcBef>
              <a:spcAft>
                <a:spcPts val="0"/>
              </a:spcAft>
              <a:buSzPts val="1400"/>
              <a:buNone/>
            </a:pPr>
            <a:r>
              <a:t/>
            </a:r>
            <a:endParaRPr/>
          </a:p>
        </p:txBody>
      </p:sp>
      <p:sp>
        <p:nvSpPr>
          <p:cNvPr id="173" name="Google Shape;173;p26:notes"/>
          <p:cNvSpPr/>
          <p:nvPr>
            <p:ph idx="2" type="sldImg"/>
          </p:nvPr>
        </p:nvSpPr>
        <p:spPr>
          <a:xfrm>
            <a:off x="784225" y="796925"/>
            <a:ext cx="5532438" cy="3830638"/>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lim="800000"/>
            <a:headEnd len="sm" w="sm" type="none"/>
            <a:tailEnd len="sm" w="sm" type="none"/>
          </a:ln>
        </p:spPr>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7" name="Shape 177"/>
        <p:cNvGrpSpPr/>
        <p:nvPr/>
      </p:nvGrpSpPr>
      <p:grpSpPr>
        <a:xfrm>
          <a:off x="0" y="0"/>
          <a:ext cx="0" cy="0"/>
          <a:chOff x="0" y="0"/>
          <a:chExt cx="0" cy="0"/>
        </a:xfrm>
      </p:grpSpPr>
      <p:sp>
        <p:nvSpPr>
          <p:cNvPr id="178" name="Google Shape;178;p27:notes"/>
          <p:cNvSpPr txBox="1"/>
          <p:nvPr>
            <p:ph idx="1" type="body"/>
          </p:nvPr>
        </p:nvSpPr>
        <p:spPr>
          <a:xfrm>
            <a:off x="946150" y="4867275"/>
            <a:ext cx="5207000" cy="4627563"/>
          </a:xfrm>
          <a:prstGeom prst="rect">
            <a:avLst/>
          </a:prstGeom>
          <a:noFill/>
          <a:ln>
            <a:noFill/>
          </a:ln>
        </p:spPr>
        <p:txBody>
          <a:bodyPr anchorCtr="0" anchor="t" bIns="49050" lIns="98100" spcFirstLastPara="1" rIns="98100" wrap="square" tIns="49050">
            <a:noAutofit/>
          </a:bodyPr>
          <a:lstStyle/>
          <a:p>
            <a:pPr indent="0" lvl="0" marL="0" rtl="0" algn="l">
              <a:lnSpc>
                <a:spcPct val="100000"/>
              </a:lnSpc>
              <a:spcBef>
                <a:spcPts val="360"/>
              </a:spcBef>
              <a:spcAft>
                <a:spcPts val="0"/>
              </a:spcAft>
              <a:buSzPts val="1400"/>
              <a:buNone/>
            </a:pPr>
            <a:r>
              <a:t/>
            </a:r>
            <a:endParaRPr/>
          </a:p>
        </p:txBody>
      </p:sp>
      <p:sp>
        <p:nvSpPr>
          <p:cNvPr id="179" name="Google Shape;179;p27:notes"/>
          <p:cNvSpPr/>
          <p:nvPr>
            <p:ph idx="2" type="sldImg"/>
          </p:nvPr>
        </p:nvSpPr>
        <p:spPr>
          <a:xfrm>
            <a:off x="784225" y="796925"/>
            <a:ext cx="5532438" cy="3830638"/>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lim="800000"/>
            <a:headEnd len="sm" w="sm" type="none"/>
            <a:tailEnd len="sm" w="sm" type="none"/>
          </a:ln>
        </p:spPr>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3" name="Shape 193"/>
        <p:cNvGrpSpPr/>
        <p:nvPr/>
      </p:nvGrpSpPr>
      <p:grpSpPr>
        <a:xfrm>
          <a:off x="0" y="0"/>
          <a:ext cx="0" cy="0"/>
          <a:chOff x="0" y="0"/>
          <a:chExt cx="0" cy="0"/>
        </a:xfrm>
      </p:grpSpPr>
      <p:sp>
        <p:nvSpPr>
          <p:cNvPr id="194" name="Google Shape;194;g25a1292599a_0_2:notes"/>
          <p:cNvSpPr txBox="1"/>
          <p:nvPr>
            <p:ph idx="1" type="body"/>
          </p:nvPr>
        </p:nvSpPr>
        <p:spPr>
          <a:xfrm>
            <a:off x="946150" y="4867275"/>
            <a:ext cx="5207100" cy="4627500"/>
          </a:xfrm>
          <a:prstGeom prst="rect">
            <a:avLst/>
          </a:prstGeom>
          <a:noFill/>
          <a:ln>
            <a:noFill/>
          </a:ln>
        </p:spPr>
        <p:txBody>
          <a:bodyPr anchorCtr="0" anchor="t" bIns="49050" lIns="98100" spcFirstLastPara="1" rIns="98100" wrap="square" tIns="49050">
            <a:noAutofit/>
          </a:bodyPr>
          <a:lstStyle/>
          <a:p>
            <a:pPr indent="0" lvl="0" marL="0" rtl="0" algn="l">
              <a:lnSpc>
                <a:spcPct val="100000"/>
              </a:lnSpc>
              <a:spcBef>
                <a:spcPts val="360"/>
              </a:spcBef>
              <a:spcAft>
                <a:spcPts val="0"/>
              </a:spcAft>
              <a:buSzPts val="1400"/>
              <a:buNone/>
            </a:pPr>
            <a:r>
              <a:t/>
            </a:r>
            <a:endParaRPr/>
          </a:p>
        </p:txBody>
      </p:sp>
      <p:sp>
        <p:nvSpPr>
          <p:cNvPr id="195" name="Google Shape;195;g25a1292599a_0_2:notes"/>
          <p:cNvSpPr/>
          <p:nvPr>
            <p:ph idx="2" type="sldImg"/>
          </p:nvPr>
        </p:nvSpPr>
        <p:spPr>
          <a:xfrm>
            <a:off x="784225" y="796925"/>
            <a:ext cx="5532300" cy="38307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lim="800000"/>
            <a:headEnd len="sm" w="sm" type="none"/>
            <a:tailEnd len="sm" w="sm" type="none"/>
          </a:ln>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8" name="Shape 68"/>
        <p:cNvGrpSpPr/>
        <p:nvPr/>
      </p:nvGrpSpPr>
      <p:grpSpPr>
        <a:xfrm>
          <a:off x="0" y="0"/>
          <a:ext cx="0" cy="0"/>
          <a:chOff x="0" y="0"/>
          <a:chExt cx="0" cy="0"/>
        </a:xfrm>
      </p:grpSpPr>
      <p:sp>
        <p:nvSpPr>
          <p:cNvPr id="69" name="Google Shape;69;p2:notes"/>
          <p:cNvSpPr txBox="1"/>
          <p:nvPr>
            <p:ph idx="1" type="body"/>
          </p:nvPr>
        </p:nvSpPr>
        <p:spPr>
          <a:xfrm>
            <a:off x="946150" y="4867275"/>
            <a:ext cx="5207000" cy="4627563"/>
          </a:xfrm>
          <a:prstGeom prst="rect">
            <a:avLst/>
          </a:prstGeom>
          <a:noFill/>
          <a:ln>
            <a:noFill/>
          </a:ln>
        </p:spPr>
        <p:txBody>
          <a:bodyPr anchorCtr="0" anchor="t" bIns="49050" lIns="98100" spcFirstLastPara="1" rIns="98100" wrap="square" tIns="49050">
            <a:noAutofit/>
          </a:bodyPr>
          <a:lstStyle/>
          <a:p>
            <a:pPr indent="0" lvl="0" marL="0" rtl="0" algn="l">
              <a:lnSpc>
                <a:spcPct val="100000"/>
              </a:lnSpc>
              <a:spcBef>
                <a:spcPts val="360"/>
              </a:spcBef>
              <a:spcAft>
                <a:spcPts val="0"/>
              </a:spcAft>
              <a:buSzPts val="1400"/>
              <a:buNone/>
            </a:pPr>
            <a:r>
              <a:t/>
            </a:r>
            <a:endParaRPr/>
          </a:p>
        </p:txBody>
      </p:sp>
      <p:sp>
        <p:nvSpPr>
          <p:cNvPr id="70" name="Google Shape;70;p2:notes"/>
          <p:cNvSpPr/>
          <p:nvPr>
            <p:ph idx="2" type="sldImg"/>
          </p:nvPr>
        </p:nvSpPr>
        <p:spPr>
          <a:xfrm>
            <a:off x="784225" y="796925"/>
            <a:ext cx="5532438" cy="3830638"/>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lim="800000"/>
            <a:headEnd len="sm" w="sm" type="none"/>
            <a:tailEnd len="sm" w="sm" type="none"/>
          </a:ln>
        </p:spPr>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8" name="Shape 198"/>
        <p:cNvGrpSpPr/>
        <p:nvPr/>
      </p:nvGrpSpPr>
      <p:grpSpPr>
        <a:xfrm>
          <a:off x="0" y="0"/>
          <a:ext cx="0" cy="0"/>
          <a:chOff x="0" y="0"/>
          <a:chExt cx="0" cy="0"/>
        </a:xfrm>
      </p:grpSpPr>
      <p:sp>
        <p:nvSpPr>
          <p:cNvPr id="199" name="Google Shape;199;p32:notes"/>
          <p:cNvSpPr txBox="1"/>
          <p:nvPr>
            <p:ph idx="1" type="body"/>
          </p:nvPr>
        </p:nvSpPr>
        <p:spPr>
          <a:xfrm>
            <a:off x="946150" y="4867275"/>
            <a:ext cx="5207000" cy="4627563"/>
          </a:xfrm>
          <a:prstGeom prst="rect">
            <a:avLst/>
          </a:prstGeom>
          <a:noFill/>
          <a:ln>
            <a:noFill/>
          </a:ln>
        </p:spPr>
        <p:txBody>
          <a:bodyPr anchorCtr="0" anchor="t" bIns="49050" lIns="98100" spcFirstLastPara="1" rIns="98100" wrap="square" tIns="49050">
            <a:noAutofit/>
          </a:bodyPr>
          <a:lstStyle/>
          <a:p>
            <a:pPr indent="0" lvl="0" marL="0" rtl="0" algn="l">
              <a:lnSpc>
                <a:spcPct val="100000"/>
              </a:lnSpc>
              <a:spcBef>
                <a:spcPts val="360"/>
              </a:spcBef>
              <a:spcAft>
                <a:spcPts val="0"/>
              </a:spcAft>
              <a:buSzPts val="1400"/>
              <a:buNone/>
            </a:pPr>
            <a:r>
              <a:t/>
            </a:r>
            <a:endParaRPr/>
          </a:p>
        </p:txBody>
      </p:sp>
      <p:sp>
        <p:nvSpPr>
          <p:cNvPr id="200" name="Google Shape;200;p32:notes"/>
          <p:cNvSpPr/>
          <p:nvPr>
            <p:ph idx="2" type="sldImg"/>
          </p:nvPr>
        </p:nvSpPr>
        <p:spPr>
          <a:xfrm>
            <a:off x="784225" y="796925"/>
            <a:ext cx="5532438" cy="3830638"/>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lim="800000"/>
            <a:headEnd len="sm" w="sm" type="none"/>
            <a:tailEnd len="sm" w="sm" type="none"/>
          </a:ln>
        </p:spPr>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5" name="Shape 205"/>
        <p:cNvGrpSpPr/>
        <p:nvPr/>
      </p:nvGrpSpPr>
      <p:grpSpPr>
        <a:xfrm>
          <a:off x="0" y="0"/>
          <a:ext cx="0" cy="0"/>
          <a:chOff x="0" y="0"/>
          <a:chExt cx="0" cy="0"/>
        </a:xfrm>
      </p:grpSpPr>
      <p:sp>
        <p:nvSpPr>
          <p:cNvPr id="206" name="Google Shape;206;p31:notes"/>
          <p:cNvSpPr txBox="1"/>
          <p:nvPr>
            <p:ph idx="1" type="body"/>
          </p:nvPr>
        </p:nvSpPr>
        <p:spPr>
          <a:xfrm>
            <a:off x="946150" y="4867275"/>
            <a:ext cx="5207000" cy="4627563"/>
          </a:xfrm>
          <a:prstGeom prst="rect">
            <a:avLst/>
          </a:prstGeom>
          <a:noFill/>
          <a:ln>
            <a:noFill/>
          </a:ln>
        </p:spPr>
        <p:txBody>
          <a:bodyPr anchorCtr="0" anchor="t" bIns="49050" lIns="98100" spcFirstLastPara="1" rIns="98100" wrap="square" tIns="49050">
            <a:noAutofit/>
          </a:bodyPr>
          <a:lstStyle/>
          <a:p>
            <a:pPr indent="0" lvl="0" marL="0" rtl="0" algn="l">
              <a:lnSpc>
                <a:spcPct val="100000"/>
              </a:lnSpc>
              <a:spcBef>
                <a:spcPts val="360"/>
              </a:spcBef>
              <a:spcAft>
                <a:spcPts val="0"/>
              </a:spcAft>
              <a:buSzPts val="1400"/>
              <a:buNone/>
            </a:pPr>
            <a:r>
              <a:t/>
            </a:r>
            <a:endParaRPr/>
          </a:p>
        </p:txBody>
      </p:sp>
      <p:sp>
        <p:nvSpPr>
          <p:cNvPr id="207" name="Google Shape;207;p31:notes"/>
          <p:cNvSpPr/>
          <p:nvPr>
            <p:ph idx="2" type="sldImg"/>
          </p:nvPr>
        </p:nvSpPr>
        <p:spPr>
          <a:xfrm>
            <a:off x="784225" y="796925"/>
            <a:ext cx="5532438" cy="3830638"/>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lim="800000"/>
            <a:headEnd len="sm" w="sm" type="none"/>
            <a:tailEnd len="sm" w="sm" type="none"/>
          </a:ln>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3" name="Shape 73"/>
        <p:cNvGrpSpPr/>
        <p:nvPr/>
      </p:nvGrpSpPr>
      <p:grpSpPr>
        <a:xfrm>
          <a:off x="0" y="0"/>
          <a:ext cx="0" cy="0"/>
          <a:chOff x="0" y="0"/>
          <a:chExt cx="0" cy="0"/>
        </a:xfrm>
      </p:grpSpPr>
      <p:sp>
        <p:nvSpPr>
          <p:cNvPr id="74" name="Google Shape;74;p5:notes"/>
          <p:cNvSpPr txBox="1"/>
          <p:nvPr>
            <p:ph idx="1" type="body"/>
          </p:nvPr>
        </p:nvSpPr>
        <p:spPr>
          <a:xfrm>
            <a:off x="946150" y="4867275"/>
            <a:ext cx="5207000" cy="4627563"/>
          </a:xfrm>
          <a:prstGeom prst="rect">
            <a:avLst/>
          </a:prstGeom>
          <a:noFill/>
          <a:ln>
            <a:noFill/>
          </a:ln>
        </p:spPr>
        <p:txBody>
          <a:bodyPr anchorCtr="0" anchor="t" bIns="49050" lIns="98100" spcFirstLastPara="1" rIns="98100" wrap="square" tIns="49050">
            <a:noAutofit/>
          </a:bodyPr>
          <a:lstStyle/>
          <a:p>
            <a:pPr indent="0" lvl="0" marL="0" rtl="0" algn="l">
              <a:lnSpc>
                <a:spcPct val="100000"/>
              </a:lnSpc>
              <a:spcBef>
                <a:spcPts val="360"/>
              </a:spcBef>
              <a:spcAft>
                <a:spcPts val="0"/>
              </a:spcAft>
              <a:buSzPts val="1400"/>
              <a:buNone/>
            </a:pPr>
            <a:r>
              <a:t/>
            </a:r>
            <a:endParaRPr/>
          </a:p>
        </p:txBody>
      </p:sp>
      <p:sp>
        <p:nvSpPr>
          <p:cNvPr id="75" name="Google Shape;75;p5:notes"/>
          <p:cNvSpPr/>
          <p:nvPr>
            <p:ph idx="2" type="sldImg"/>
          </p:nvPr>
        </p:nvSpPr>
        <p:spPr>
          <a:xfrm>
            <a:off x="784225" y="796925"/>
            <a:ext cx="5532438" cy="3830638"/>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lim="800000"/>
            <a:headEnd len="sm" w="sm" type="none"/>
            <a:tailEnd len="sm" w="sm" type="none"/>
          </a:ln>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9" name="Shape 79"/>
        <p:cNvGrpSpPr/>
        <p:nvPr/>
      </p:nvGrpSpPr>
      <p:grpSpPr>
        <a:xfrm>
          <a:off x="0" y="0"/>
          <a:ext cx="0" cy="0"/>
          <a:chOff x="0" y="0"/>
          <a:chExt cx="0" cy="0"/>
        </a:xfrm>
      </p:grpSpPr>
      <p:sp>
        <p:nvSpPr>
          <p:cNvPr id="80" name="Google Shape;80;p6:notes"/>
          <p:cNvSpPr txBox="1"/>
          <p:nvPr>
            <p:ph idx="1" type="body"/>
          </p:nvPr>
        </p:nvSpPr>
        <p:spPr>
          <a:xfrm>
            <a:off x="946150" y="4867275"/>
            <a:ext cx="5207000" cy="4627563"/>
          </a:xfrm>
          <a:prstGeom prst="rect">
            <a:avLst/>
          </a:prstGeom>
          <a:noFill/>
          <a:ln>
            <a:noFill/>
          </a:ln>
        </p:spPr>
        <p:txBody>
          <a:bodyPr anchorCtr="0" anchor="t" bIns="49050" lIns="98100" spcFirstLastPara="1" rIns="98100" wrap="square" tIns="49050">
            <a:noAutofit/>
          </a:bodyPr>
          <a:lstStyle/>
          <a:p>
            <a:pPr indent="0" lvl="0" marL="0" rtl="0" algn="l">
              <a:lnSpc>
                <a:spcPct val="100000"/>
              </a:lnSpc>
              <a:spcBef>
                <a:spcPts val="360"/>
              </a:spcBef>
              <a:spcAft>
                <a:spcPts val="0"/>
              </a:spcAft>
              <a:buSzPts val="1400"/>
              <a:buNone/>
            </a:pPr>
            <a:r>
              <a:t/>
            </a:r>
            <a:endParaRPr/>
          </a:p>
        </p:txBody>
      </p:sp>
      <p:sp>
        <p:nvSpPr>
          <p:cNvPr id="81" name="Google Shape;81;p6:notes"/>
          <p:cNvSpPr/>
          <p:nvPr>
            <p:ph idx="2" type="sldImg"/>
          </p:nvPr>
        </p:nvSpPr>
        <p:spPr>
          <a:xfrm>
            <a:off x="784225" y="796925"/>
            <a:ext cx="5532438" cy="3830638"/>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lim="800000"/>
            <a:headEnd len="sm" w="sm" type="none"/>
            <a:tailEnd len="sm" w="sm" type="none"/>
          </a:ln>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5" name="Shape 85"/>
        <p:cNvGrpSpPr/>
        <p:nvPr/>
      </p:nvGrpSpPr>
      <p:grpSpPr>
        <a:xfrm>
          <a:off x="0" y="0"/>
          <a:ext cx="0" cy="0"/>
          <a:chOff x="0" y="0"/>
          <a:chExt cx="0" cy="0"/>
        </a:xfrm>
      </p:grpSpPr>
      <p:sp>
        <p:nvSpPr>
          <p:cNvPr id="86" name="Google Shape;86;p7:notes"/>
          <p:cNvSpPr txBox="1"/>
          <p:nvPr>
            <p:ph idx="1" type="body"/>
          </p:nvPr>
        </p:nvSpPr>
        <p:spPr>
          <a:xfrm>
            <a:off x="946150" y="4867275"/>
            <a:ext cx="5207000" cy="4627563"/>
          </a:xfrm>
          <a:prstGeom prst="rect">
            <a:avLst/>
          </a:prstGeom>
          <a:noFill/>
          <a:ln>
            <a:noFill/>
          </a:ln>
        </p:spPr>
        <p:txBody>
          <a:bodyPr anchorCtr="0" anchor="t" bIns="49050" lIns="98100" spcFirstLastPara="1" rIns="98100" wrap="square" tIns="49050">
            <a:noAutofit/>
          </a:bodyPr>
          <a:lstStyle/>
          <a:p>
            <a:pPr indent="0" lvl="0" marL="0" rtl="0" algn="l">
              <a:lnSpc>
                <a:spcPct val="100000"/>
              </a:lnSpc>
              <a:spcBef>
                <a:spcPts val="360"/>
              </a:spcBef>
              <a:spcAft>
                <a:spcPts val="0"/>
              </a:spcAft>
              <a:buSzPts val="1400"/>
              <a:buNone/>
            </a:pPr>
            <a:r>
              <a:t/>
            </a:r>
            <a:endParaRPr/>
          </a:p>
        </p:txBody>
      </p:sp>
      <p:sp>
        <p:nvSpPr>
          <p:cNvPr id="87" name="Google Shape;87;p7:notes"/>
          <p:cNvSpPr/>
          <p:nvPr>
            <p:ph idx="2" type="sldImg"/>
          </p:nvPr>
        </p:nvSpPr>
        <p:spPr>
          <a:xfrm>
            <a:off x="784225" y="796925"/>
            <a:ext cx="5532438" cy="3830638"/>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lim="800000"/>
            <a:headEnd len="sm" w="sm" type="none"/>
            <a:tailEnd len="sm" w="sm" type="none"/>
          </a:ln>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1" name="Shape 91"/>
        <p:cNvGrpSpPr/>
        <p:nvPr/>
      </p:nvGrpSpPr>
      <p:grpSpPr>
        <a:xfrm>
          <a:off x="0" y="0"/>
          <a:ext cx="0" cy="0"/>
          <a:chOff x="0" y="0"/>
          <a:chExt cx="0" cy="0"/>
        </a:xfrm>
      </p:grpSpPr>
      <p:sp>
        <p:nvSpPr>
          <p:cNvPr id="92" name="Google Shape;92;p8:notes"/>
          <p:cNvSpPr txBox="1"/>
          <p:nvPr>
            <p:ph idx="1" type="body"/>
          </p:nvPr>
        </p:nvSpPr>
        <p:spPr>
          <a:xfrm>
            <a:off x="946150" y="4867275"/>
            <a:ext cx="5207000" cy="4627563"/>
          </a:xfrm>
          <a:prstGeom prst="rect">
            <a:avLst/>
          </a:prstGeom>
          <a:noFill/>
          <a:ln>
            <a:noFill/>
          </a:ln>
        </p:spPr>
        <p:txBody>
          <a:bodyPr anchorCtr="0" anchor="t" bIns="49050" lIns="98100" spcFirstLastPara="1" rIns="98100" wrap="square" tIns="49050">
            <a:noAutofit/>
          </a:bodyPr>
          <a:lstStyle/>
          <a:p>
            <a:pPr indent="0" lvl="0" marL="0" rtl="0" algn="l">
              <a:lnSpc>
                <a:spcPct val="100000"/>
              </a:lnSpc>
              <a:spcBef>
                <a:spcPts val="360"/>
              </a:spcBef>
              <a:spcAft>
                <a:spcPts val="0"/>
              </a:spcAft>
              <a:buSzPts val="1400"/>
              <a:buNone/>
            </a:pPr>
            <a:r>
              <a:t/>
            </a:r>
            <a:endParaRPr/>
          </a:p>
        </p:txBody>
      </p:sp>
      <p:sp>
        <p:nvSpPr>
          <p:cNvPr id="93" name="Google Shape;93;p8:notes"/>
          <p:cNvSpPr/>
          <p:nvPr>
            <p:ph idx="2" type="sldImg"/>
          </p:nvPr>
        </p:nvSpPr>
        <p:spPr>
          <a:xfrm>
            <a:off x="784225" y="796925"/>
            <a:ext cx="5532438" cy="3830638"/>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lim="800000"/>
            <a:headEnd len="sm" w="sm" type="none"/>
            <a:tailEnd len="sm" w="sm" type="none"/>
          </a:ln>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6" name="Shape 96"/>
        <p:cNvGrpSpPr/>
        <p:nvPr/>
      </p:nvGrpSpPr>
      <p:grpSpPr>
        <a:xfrm>
          <a:off x="0" y="0"/>
          <a:ext cx="0" cy="0"/>
          <a:chOff x="0" y="0"/>
          <a:chExt cx="0" cy="0"/>
        </a:xfrm>
      </p:grpSpPr>
      <p:sp>
        <p:nvSpPr>
          <p:cNvPr id="97" name="Google Shape;97;p9:notes"/>
          <p:cNvSpPr txBox="1"/>
          <p:nvPr>
            <p:ph idx="1" type="body"/>
          </p:nvPr>
        </p:nvSpPr>
        <p:spPr>
          <a:xfrm>
            <a:off x="946150" y="4867275"/>
            <a:ext cx="5207000" cy="4627563"/>
          </a:xfrm>
          <a:prstGeom prst="rect">
            <a:avLst/>
          </a:prstGeom>
          <a:noFill/>
          <a:ln>
            <a:noFill/>
          </a:ln>
        </p:spPr>
        <p:txBody>
          <a:bodyPr anchorCtr="0" anchor="t" bIns="49050" lIns="98100" spcFirstLastPara="1" rIns="98100" wrap="square" tIns="49050">
            <a:noAutofit/>
          </a:bodyPr>
          <a:lstStyle/>
          <a:p>
            <a:pPr indent="0" lvl="0" marL="0" rtl="0" algn="l">
              <a:lnSpc>
                <a:spcPct val="100000"/>
              </a:lnSpc>
              <a:spcBef>
                <a:spcPts val="360"/>
              </a:spcBef>
              <a:spcAft>
                <a:spcPts val="0"/>
              </a:spcAft>
              <a:buSzPts val="1400"/>
              <a:buNone/>
            </a:pPr>
            <a:r>
              <a:t/>
            </a:r>
            <a:endParaRPr/>
          </a:p>
        </p:txBody>
      </p:sp>
      <p:sp>
        <p:nvSpPr>
          <p:cNvPr id="98" name="Google Shape;98;p9:notes"/>
          <p:cNvSpPr/>
          <p:nvPr>
            <p:ph idx="2" type="sldImg"/>
          </p:nvPr>
        </p:nvSpPr>
        <p:spPr>
          <a:xfrm>
            <a:off x="784225" y="796925"/>
            <a:ext cx="5532438" cy="3830638"/>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lim="800000"/>
            <a:headEnd len="sm" w="sm" type="none"/>
            <a:tailEnd len="sm" w="sm" type="none"/>
          </a:ln>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2" name="Shape 102"/>
        <p:cNvGrpSpPr/>
        <p:nvPr/>
      </p:nvGrpSpPr>
      <p:grpSpPr>
        <a:xfrm>
          <a:off x="0" y="0"/>
          <a:ext cx="0" cy="0"/>
          <a:chOff x="0" y="0"/>
          <a:chExt cx="0" cy="0"/>
        </a:xfrm>
      </p:grpSpPr>
      <p:sp>
        <p:nvSpPr>
          <p:cNvPr id="103" name="Google Shape;103;p10:notes"/>
          <p:cNvSpPr txBox="1"/>
          <p:nvPr>
            <p:ph idx="1" type="body"/>
          </p:nvPr>
        </p:nvSpPr>
        <p:spPr>
          <a:xfrm>
            <a:off x="946150" y="4867275"/>
            <a:ext cx="5207000" cy="4627563"/>
          </a:xfrm>
          <a:prstGeom prst="rect">
            <a:avLst/>
          </a:prstGeom>
          <a:noFill/>
          <a:ln>
            <a:noFill/>
          </a:ln>
        </p:spPr>
        <p:txBody>
          <a:bodyPr anchorCtr="0" anchor="t" bIns="49050" lIns="98100" spcFirstLastPara="1" rIns="98100" wrap="square" tIns="49050">
            <a:noAutofit/>
          </a:bodyPr>
          <a:lstStyle/>
          <a:p>
            <a:pPr indent="0" lvl="0" marL="0" rtl="0" algn="l">
              <a:lnSpc>
                <a:spcPct val="100000"/>
              </a:lnSpc>
              <a:spcBef>
                <a:spcPts val="360"/>
              </a:spcBef>
              <a:spcAft>
                <a:spcPts val="0"/>
              </a:spcAft>
              <a:buSzPts val="1400"/>
              <a:buNone/>
            </a:pPr>
            <a:r>
              <a:t/>
            </a:r>
            <a:endParaRPr/>
          </a:p>
        </p:txBody>
      </p:sp>
      <p:sp>
        <p:nvSpPr>
          <p:cNvPr id="104" name="Google Shape;104;p10:notes"/>
          <p:cNvSpPr/>
          <p:nvPr>
            <p:ph idx="2" type="sldImg"/>
          </p:nvPr>
        </p:nvSpPr>
        <p:spPr>
          <a:xfrm>
            <a:off x="784225" y="796925"/>
            <a:ext cx="5532438" cy="3830638"/>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lim="800000"/>
            <a:headEnd len="sm" w="sm" type="none"/>
            <a:tailEnd len="sm" w="sm" type="none"/>
          </a:ln>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8" name="Shape 108"/>
        <p:cNvGrpSpPr/>
        <p:nvPr/>
      </p:nvGrpSpPr>
      <p:grpSpPr>
        <a:xfrm>
          <a:off x="0" y="0"/>
          <a:ext cx="0" cy="0"/>
          <a:chOff x="0" y="0"/>
          <a:chExt cx="0" cy="0"/>
        </a:xfrm>
      </p:grpSpPr>
      <p:sp>
        <p:nvSpPr>
          <p:cNvPr id="109" name="Google Shape;109;p11:notes"/>
          <p:cNvSpPr txBox="1"/>
          <p:nvPr>
            <p:ph idx="1" type="body"/>
          </p:nvPr>
        </p:nvSpPr>
        <p:spPr>
          <a:xfrm>
            <a:off x="946150" y="4867275"/>
            <a:ext cx="5207000" cy="4627563"/>
          </a:xfrm>
          <a:prstGeom prst="rect">
            <a:avLst/>
          </a:prstGeom>
          <a:noFill/>
          <a:ln>
            <a:noFill/>
          </a:ln>
        </p:spPr>
        <p:txBody>
          <a:bodyPr anchorCtr="0" anchor="t" bIns="49050" lIns="98100" spcFirstLastPara="1" rIns="98100" wrap="square" tIns="49050">
            <a:noAutofit/>
          </a:bodyPr>
          <a:lstStyle/>
          <a:p>
            <a:pPr indent="0" lvl="0" marL="0" rtl="0" algn="l">
              <a:lnSpc>
                <a:spcPct val="100000"/>
              </a:lnSpc>
              <a:spcBef>
                <a:spcPts val="360"/>
              </a:spcBef>
              <a:spcAft>
                <a:spcPts val="0"/>
              </a:spcAft>
              <a:buSzPts val="1400"/>
              <a:buNone/>
            </a:pPr>
            <a:r>
              <a:t/>
            </a:r>
            <a:endParaRPr/>
          </a:p>
        </p:txBody>
      </p:sp>
      <p:sp>
        <p:nvSpPr>
          <p:cNvPr id="110" name="Google Shape;110;p11:notes"/>
          <p:cNvSpPr/>
          <p:nvPr>
            <p:ph idx="2" type="sldImg"/>
          </p:nvPr>
        </p:nvSpPr>
        <p:spPr>
          <a:xfrm>
            <a:off x="784225" y="796925"/>
            <a:ext cx="5532438" cy="3830638"/>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lim="800000"/>
            <a:headEnd len="sm" w="sm" type="none"/>
            <a:tailEnd len="sm" w="sm" type="none"/>
          </a:ln>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Κενή" type="blank">
  <p:cSld name="BLANK">
    <p:spTree>
      <p:nvGrpSpPr>
        <p:cNvPr id="13" name="Shape 13"/>
        <p:cNvGrpSpPr/>
        <p:nvPr/>
      </p:nvGrpSpPr>
      <p:grpSpPr>
        <a:xfrm>
          <a:off x="0" y="0"/>
          <a:ext cx="0" cy="0"/>
          <a:chOff x="0" y="0"/>
          <a:chExt cx="0" cy="0"/>
        </a:xfrm>
      </p:grpSpPr>
      <p:sp>
        <p:nvSpPr>
          <p:cNvPr id="14" name="Google Shape;14;p34"/>
          <p:cNvSpPr txBox="1"/>
          <p:nvPr>
            <p:ph idx="12" type="sldNum"/>
          </p:nvPr>
        </p:nvSpPr>
        <p:spPr>
          <a:xfrm>
            <a:off x="7713786" y="6370320"/>
            <a:ext cx="2063750" cy="457200"/>
          </a:xfrm>
          <a:prstGeom prst="rect">
            <a:avLst/>
          </a:prstGeom>
          <a:noFill/>
          <a:ln>
            <a:noFill/>
          </a:ln>
        </p:spPr>
        <p:txBody>
          <a:bodyPr anchorCtr="0" anchor="ctr" bIns="46025" lIns="92075" spcFirstLastPara="1" rIns="92075" wrap="square" tIns="46025">
            <a:noAutofit/>
          </a:bodyPr>
          <a:lstStyle>
            <a:lvl1pPr indent="0" lvl="0" marL="0" marR="0" algn="r">
              <a:lnSpc>
                <a:spcPct val="100000"/>
              </a:lnSpc>
              <a:spcBef>
                <a:spcPts val="0"/>
              </a:spcBef>
              <a:spcAft>
                <a:spcPts val="0"/>
              </a:spcAft>
              <a:buClr>
                <a:srgbClr val="000000"/>
              </a:buClr>
              <a:buSzPts val="1400"/>
              <a:buFont typeface="Arial"/>
              <a:buNone/>
              <a:defRPr b="0" i="0" sz="1400" u="none" cap="none" strike="noStrike">
                <a:solidFill>
                  <a:srgbClr val="003399"/>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400"/>
              <a:buFont typeface="Arial"/>
              <a:buNone/>
              <a:defRPr b="0" i="0" sz="1400" u="none" cap="none" strike="noStrike">
                <a:solidFill>
                  <a:srgbClr val="003399"/>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400"/>
              <a:buFont typeface="Arial"/>
              <a:buNone/>
              <a:defRPr b="0" i="0" sz="1400" u="none" cap="none" strike="noStrike">
                <a:solidFill>
                  <a:srgbClr val="003399"/>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400"/>
              <a:buFont typeface="Arial"/>
              <a:buNone/>
              <a:defRPr b="0" i="0" sz="1400" u="none" cap="none" strike="noStrike">
                <a:solidFill>
                  <a:srgbClr val="003399"/>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400"/>
              <a:buFont typeface="Arial"/>
              <a:buNone/>
              <a:defRPr b="0" i="0" sz="1400" u="none" cap="none" strike="noStrike">
                <a:solidFill>
                  <a:srgbClr val="003399"/>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400"/>
              <a:buFont typeface="Arial"/>
              <a:buNone/>
              <a:defRPr b="0" i="0" sz="1400" u="none" cap="none" strike="noStrike">
                <a:solidFill>
                  <a:srgbClr val="003399"/>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400"/>
              <a:buFont typeface="Arial"/>
              <a:buNone/>
              <a:defRPr b="0" i="0" sz="1400" u="none" cap="none" strike="noStrike">
                <a:solidFill>
                  <a:srgbClr val="003399"/>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400"/>
              <a:buFont typeface="Arial"/>
              <a:buNone/>
              <a:defRPr b="0" i="0" sz="1400" u="none" cap="none" strike="noStrike">
                <a:solidFill>
                  <a:srgbClr val="003399"/>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400"/>
              <a:buFont typeface="Arial"/>
              <a:buNone/>
              <a:defRPr b="0" i="0" sz="1400" u="none" cap="none" strike="noStrike">
                <a:solidFill>
                  <a:srgbClr val="003399"/>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l-GR"/>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Τίτλος και Κατακόρυφο κείμενο" type="vertTx">
  <p:cSld name="VERTICAL_TEXT">
    <p:spTree>
      <p:nvGrpSpPr>
        <p:cNvPr id="52" name="Shape 52"/>
        <p:cNvGrpSpPr/>
        <p:nvPr/>
      </p:nvGrpSpPr>
      <p:grpSpPr>
        <a:xfrm>
          <a:off x="0" y="0"/>
          <a:ext cx="0" cy="0"/>
          <a:chOff x="0" y="0"/>
          <a:chExt cx="0" cy="0"/>
        </a:xfrm>
      </p:grpSpPr>
      <p:sp>
        <p:nvSpPr>
          <p:cNvPr id="53" name="Google Shape;53;p43"/>
          <p:cNvSpPr txBox="1"/>
          <p:nvPr>
            <p:ph type="title"/>
          </p:nvPr>
        </p:nvSpPr>
        <p:spPr>
          <a:xfrm>
            <a:off x="128464" y="76200"/>
            <a:ext cx="9649072" cy="616496"/>
          </a:xfrm>
          <a:prstGeom prst="rect">
            <a:avLst/>
          </a:prstGeom>
          <a:noFill/>
          <a:ln>
            <a:noFill/>
          </a:ln>
        </p:spPr>
        <p:txBody>
          <a:bodyPr anchorCtr="0" anchor="ctr" bIns="46025" lIns="92075" spcFirstLastPara="1" rIns="92075" wrap="square" tIns="46025">
            <a:noAutofit/>
          </a:bodyPr>
          <a:lstStyle>
            <a:lvl1pPr lvl="0" algn="ctr">
              <a:lnSpc>
                <a:spcPct val="100000"/>
              </a:lnSpc>
              <a:spcBef>
                <a:spcPts val="0"/>
              </a:spcBef>
              <a:spcAft>
                <a:spcPts val="0"/>
              </a:spcAft>
              <a:buSzPts val="1400"/>
              <a:buNone/>
              <a:defRPr/>
            </a:lvl1pPr>
            <a:lvl2pPr lvl="1" algn="ctr">
              <a:lnSpc>
                <a:spcPct val="100000"/>
              </a:lnSpc>
              <a:spcBef>
                <a:spcPts val="0"/>
              </a:spcBef>
              <a:spcAft>
                <a:spcPts val="0"/>
              </a:spcAft>
              <a:buSzPts val="1400"/>
              <a:buNone/>
              <a:defRPr/>
            </a:lvl2pPr>
            <a:lvl3pPr lvl="2" algn="ctr">
              <a:lnSpc>
                <a:spcPct val="100000"/>
              </a:lnSpc>
              <a:spcBef>
                <a:spcPts val="0"/>
              </a:spcBef>
              <a:spcAft>
                <a:spcPts val="0"/>
              </a:spcAft>
              <a:buSzPts val="1400"/>
              <a:buNone/>
              <a:defRPr/>
            </a:lvl3pPr>
            <a:lvl4pPr lvl="3" algn="ctr">
              <a:lnSpc>
                <a:spcPct val="100000"/>
              </a:lnSpc>
              <a:spcBef>
                <a:spcPts val="0"/>
              </a:spcBef>
              <a:spcAft>
                <a:spcPts val="0"/>
              </a:spcAft>
              <a:buSzPts val="1400"/>
              <a:buNone/>
              <a:defRPr/>
            </a:lvl4pPr>
            <a:lvl5pPr lvl="4" algn="ctr">
              <a:lnSpc>
                <a:spcPct val="100000"/>
              </a:lnSpc>
              <a:spcBef>
                <a:spcPts val="0"/>
              </a:spcBef>
              <a:spcAft>
                <a:spcPts val="0"/>
              </a:spcAft>
              <a:buSzPts val="1400"/>
              <a:buNone/>
              <a:defRPr/>
            </a:lvl5pPr>
            <a:lvl6pPr lvl="5" algn="ctr">
              <a:lnSpc>
                <a:spcPct val="100000"/>
              </a:lnSpc>
              <a:spcBef>
                <a:spcPts val="0"/>
              </a:spcBef>
              <a:spcAft>
                <a:spcPts val="0"/>
              </a:spcAft>
              <a:buSzPts val="1400"/>
              <a:buNone/>
              <a:defRPr/>
            </a:lvl6pPr>
            <a:lvl7pPr lvl="6" algn="ctr">
              <a:lnSpc>
                <a:spcPct val="100000"/>
              </a:lnSpc>
              <a:spcBef>
                <a:spcPts val="0"/>
              </a:spcBef>
              <a:spcAft>
                <a:spcPts val="0"/>
              </a:spcAft>
              <a:buSzPts val="1400"/>
              <a:buNone/>
              <a:defRPr/>
            </a:lvl7pPr>
            <a:lvl8pPr lvl="7" algn="ctr">
              <a:lnSpc>
                <a:spcPct val="100000"/>
              </a:lnSpc>
              <a:spcBef>
                <a:spcPts val="0"/>
              </a:spcBef>
              <a:spcAft>
                <a:spcPts val="0"/>
              </a:spcAft>
              <a:buSzPts val="1400"/>
              <a:buNone/>
              <a:defRPr/>
            </a:lvl8pPr>
            <a:lvl9pPr lvl="8" algn="ctr">
              <a:lnSpc>
                <a:spcPct val="100000"/>
              </a:lnSpc>
              <a:spcBef>
                <a:spcPts val="0"/>
              </a:spcBef>
              <a:spcAft>
                <a:spcPts val="0"/>
              </a:spcAft>
              <a:buSzPts val="1400"/>
              <a:buNone/>
              <a:defRPr/>
            </a:lvl9pPr>
          </a:lstStyle>
          <a:p/>
        </p:txBody>
      </p:sp>
      <p:sp>
        <p:nvSpPr>
          <p:cNvPr id="54" name="Google Shape;54;p43"/>
          <p:cNvSpPr txBox="1"/>
          <p:nvPr>
            <p:ph idx="1" type="body"/>
          </p:nvPr>
        </p:nvSpPr>
        <p:spPr>
          <a:xfrm rot="5400000">
            <a:off x="1944452" y="-1051284"/>
            <a:ext cx="6017096" cy="9649072"/>
          </a:xfrm>
          <a:prstGeom prst="rect">
            <a:avLst/>
          </a:prstGeom>
          <a:noFill/>
          <a:ln>
            <a:noFill/>
          </a:ln>
        </p:spPr>
        <p:txBody>
          <a:bodyPr anchorCtr="0" anchor="t" bIns="46025" lIns="92075" spcFirstLastPara="1" rIns="92075" wrap="square" tIns="46025">
            <a:noAutofit/>
          </a:bodyPr>
          <a:lstStyle>
            <a:lvl1pPr indent="-342900" lvl="0" marL="457200" algn="l">
              <a:lnSpc>
                <a:spcPct val="120000"/>
              </a:lnSpc>
              <a:spcBef>
                <a:spcPts val="360"/>
              </a:spcBef>
              <a:spcAft>
                <a:spcPts val="0"/>
              </a:spcAft>
              <a:buClr>
                <a:schemeClr val="dk1"/>
              </a:buClr>
              <a:buSzPts val="1800"/>
              <a:buChar char="•"/>
              <a:defRPr/>
            </a:lvl1pPr>
            <a:lvl2pPr indent="-342900" lvl="1" marL="914400" algn="l">
              <a:lnSpc>
                <a:spcPct val="120000"/>
              </a:lnSpc>
              <a:spcBef>
                <a:spcPts val="360"/>
              </a:spcBef>
              <a:spcAft>
                <a:spcPts val="0"/>
              </a:spcAft>
              <a:buClr>
                <a:schemeClr val="dk1"/>
              </a:buClr>
              <a:buSzPts val="1800"/>
              <a:buChar char="–"/>
              <a:defRPr/>
            </a:lvl2pPr>
            <a:lvl3pPr indent="-342900" lvl="2" marL="1371600" algn="l">
              <a:lnSpc>
                <a:spcPct val="120000"/>
              </a:lnSpc>
              <a:spcBef>
                <a:spcPts val="360"/>
              </a:spcBef>
              <a:spcAft>
                <a:spcPts val="0"/>
              </a:spcAft>
              <a:buClr>
                <a:schemeClr val="dk1"/>
              </a:buClr>
              <a:buSzPts val="1800"/>
              <a:buChar char="•"/>
              <a:defRPr/>
            </a:lvl3pPr>
            <a:lvl4pPr indent="-342900" lvl="3" marL="1828800" algn="l">
              <a:lnSpc>
                <a:spcPct val="120000"/>
              </a:lnSpc>
              <a:spcBef>
                <a:spcPts val="360"/>
              </a:spcBef>
              <a:spcAft>
                <a:spcPts val="0"/>
              </a:spcAft>
              <a:buClr>
                <a:schemeClr val="dk1"/>
              </a:buClr>
              <a:buSzPts val="1800"/>
              <a:buChar char="–"/>
              <a:defRPr/>
            </a:lvl4pPr>
            <a:lvl5pPr indent="-342900" lvl="4" marL="2286000" algn="l">
              <a:lnSpc>
                <a:spcPct val="120000"/>
              </a:lnSpc>
              <a:spcBef>
                <a:spcPts val="360"/>
              </a:spcBef>
              <a:spcAft>
                <a:spcPts val="0"/>
              </a:spcAft>
              <a:buClr>
                <a:schemeClr val="dk1"/>
              </a:buClr>
              <a:buSzPts val="1800"/>
              <a:buChar char="»"/>
              <a:defRPr/>
            </a:lvl5pPr>
            <a:lvl6pPr indent="-342900" lvl="5" marL="2743200" algn="l">
              <a:lnSpc>
                <a:spcPct val="120000"/>
              </a:lnSpc>
              <a:spcBef>
                <a:spcPts val="360"/>
              </a:spcBef>
              <a:spcAft>
                <a:spcPts val="0"/>
              </a:spcAft>
              <a:buClr>
                <a:schemeClr val="dk1"/>
              </a:buClr>
              <a:buSzPts val="1800"/>
              <a:buChar char="»"/>
              <a:defRPr/>
            </a:lvl6pPr>
            <a:lvl7pPr indent="-342900" lvl="6" marL="3200400" algn="l">
              <a:lnSpc>
                <a:spcPct val="120000"/>
              </a:lnSpc>
              <a:spcBef>
                <a:spcPts val="360"/>
              </a:spcBef>
              <a:spcAft>
                <a:spcPts val="0"/>
              </a:spcAft>
              <a:buClr>
                <a:schemeClr val="dk1"/>
              </a:buClr>
              <a:buSzPts val="1800"/>
              <a:buChar char="»"/>
              <a:defRPr/>
            </a:lvl7pPr>
            <a:lvl8pPr indent="-342900" lvl="7" marL="3657600" algn="l">
              <a:lnSpc>
                <a:spcPct val="120000"/>
              </a:lnSpc>
              <a:spcBef>
                <a:spcPts val="360"/>
              </a:spcBef>
              <a:spcAft>
                <a:spcPts val="0"/>
              </a:spcAft>
              <a:buClr>
                <a:schemeClr val="dk1"/>
              </a:buClr>
              <a:buSzPts val="1800"/>
              <a:buChar char="»"/>
              <a:defRPr/>
            </a:lvl8pPr>
            <a:lvl9pPr indent="-342900" lvl="8" marL="4114800" algn="l">
              <a:lnSpc>
                <a:spcPct val="120000"/>
              </a:lnSpc>
              <a:spcBef>
                <a:spcPts val="360"/>
              </a:spcBef>
              <a:spcAft>
                <a:spcPts val="0"/>
              </a:spcAft>
              <a:buClr>
                <a:schemeClr val="dk1"/>
              </a:buClr>
              <a:buSzPts val="1800"/>
              <a:buChar char="»"/>
              <a:defRPr/>
            </a:lvl9pPr>
          </a:lstStyle>
          <a:p/>
        </p:txBody>
      </p:sp>
      <p:sp>
        <p:nvSpPr>
          <p:cNvPr id="55" name="Google Shape;55;p43"/>
          <p:cNvSpPr txBox="1"/>
          <p:nvPr>
            <p:ph idx="12" type="sldNum"/>
          </p:nvPr>
        </p:nvSpPr>
        <p:spPr>
          <a:xfrm>
            <a:off x="7713786" y="6370320"/>
            <a:ext cx="2063750" cy="457200"/>
          </a:xfrm>
          <a:prstGeom prst="rect">
            <a:avLst/>
          </a:prstGeom>
          <a:noFill/>
          <a:ln>
            <a:noFill/>
          </a:ln>
        </p:spPr>
        <p:txBody>
          <a:bodyPr anchorCtr="0" anchor="ctr" bIns="46025" lIns="92075" spcFirstLastPara="1" rIns="92075" wrap="square" tIns="46025">
            <a:noAutofit/>
          </a:bodyPr>
          <a:lstStyle>
            <a:lvl1pPr indent="0" lvl="0" marL="0" marR="0" algn="r">
              <a:lnSpc>
                <a:spcPct val="100000"/>
              </a:lnSpc>
              <a:spcBef>
                <a:spcPts val="0"/>
              </a:spcBef>
              <a:spcAft>
                <a:spcPts val="0"/>
              </a:spcAft>
              <a:buClr>
                <a:srgbClr val="000000"/>
              </a:buClr>
              <a:buSzPts val="1400"/>
              <a:buFont typeface="Arial"/>
              <a:buNone/>
              <a:defRPr b="0" i="0" sz="1400" u="none" cap="none" strike="noStrike">
                <a:solidFill>
                  <a:srgbClr val="003399"/>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400"/>
              <a:buFont typeface="Arial"/>
              <a:buNone/>
              <a:defRPr b="0" i="0" sz="1400" u="none" cap="none" strike="noStrike">
                <a:solidFill>
                  <a:srgbClr val="003399"/>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400"/>
              <a:buFont typeface="Arial"/>
              <a:buNone/>
              <a:defRPr b="0" i="0" sz="1400" u="none" cap="none" strike="noStrike">
                <a:solidFill>
                  <a:srgbClr val="003399"/>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400"/>
              <a:buFont typeface="Arial"/>
              <a:buNone/>
              <a:defRPr b="0" i="0" sz="1400" u="none" cap="none" strike="noStrike">
                <a:solidFill>
                  <a:srgbClr val="003399"/>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400"/>
              <a:buFont typeface="Arial"/>
              <a:buNone/>
              <a:defRPr b="0" i="0" sz="1400" u="none" cap="none" strike="noStrike">
                <a:solidFill>
                  <a:srgbClr val="003399"/>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400"/>
              <a:buFont typeface="Arial"/>
              <a:buNone/>
              <a:defRPr b="0" i="0" sz="1400" u="none" cap="none" strike="noStrike">
                <a:solidFill>
                  <a:srgbClr val="003399"/>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400"/>
              <a:buFont typeface="Arial"/>
              <a:buNone/>
              <a:defRPr b="0" i="0" sz="1400" u="none" cap="none" strike="noStrike">
                <a:solidFill>
                  <a:srgbClr val="003399"/>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400"/>
              <a:buFont typeface="Arial"/>
              <a:buNone/>
              <a:defRPr b="0" i="0" sz="1400" u="none" cap="none" strike="noStrike">
                <a:solidFill>
                  <a:srgbClr val="003399"/>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400"/>
              <a:buFont typeface="Arial"/>
              <a:buNone/>
              <a:defRPr b="0" i="0" sz="1400" u="none" cap="none" strike="noStrike">
                <a:solidFill>
                  <a:srgbClr val="003399"/>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l-GR"/>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Κατακόρυφος τίτλος και Κείμενο" type="vertTitleAndTx">
  <p:cSld name="VERTICAL_TITLE_AND_VERTICAL_TEXT">
    <p:spTree>
      <p:nvGrpSpPr>
        <p:cNvPr id="56" name="Shape 56"/>
        <p:cNvGrpSpPr/>
        <p:nvPr/>
      </p:nvGrpSpPr>
      <p:grpSpPr>
        <a:xfrm>
          <a:off x="0" y="0"/>
          <a:ext cx="0" cy="0"/>
          <a:chOff x="0" y="0"/>
          <a:chExt cx="0" cy="0"/>
        </a:xfrm>
      </p:grpSpPr>
      <p:sp>
        <p:nvSpPr>
          <p:cNvPr id="57" name="Google Shape;57;p44"/>
          <p:cNvSpPr txBox="1"/>
          <p:nvPr>
            <p:ph type="title"/>
          </p:nvPr>
        </p:nvSpPr>
        <p:spPr>
          <a:xfrm rot="5400000">
            <a:off x="5599907" y="1885157"/>
            <a:ext cx="5867400" cy="2249487"/>
          </a:xfrm>
          <a:prstGeom prst="rect">
            <a:avLst/>
          </a:prstGeom>
          <a:noFill/>
          <a:ln>
            <a:noFill/>
          </a:ln>
        </p:spPr>
        <p:txBody>
          <a:bodyPr anchorCtr="0" anchor="ctr" bIns="46025" lIns="92075" spcFirstLastPara="1" rIns="92075" wrap="square" tIns="46025">
            <a:noAutofit/>
          </a:bodyPr>
          <a:lstStyle>
            <a:lvl1pPr lvl="0" algn="ctr">
              <a:lnSpc>
                <a:spcPct val="100000"/>
              </a:lnSpc>
              <a:spcBef>
                <a:spcPts val="0"/>
              </a:spcBef>
              <a:spcAft>
                <a:spcPts val="0"/>
              </a:spcAft>
              <a:buSzPts val="1400"/>
              <a:buNone/>
              <a:defRPr/>
            </a:lvl1pPr>
            <a:lvl2pPr lvl="1" algn="ctr">
              <a:lnSpc>
                <a:spcPct val="100000"/>
              </a:lnSpc>
              <a:spcBef>
                <a:spcPts val="0"/>
              </a:spcBef>
              <a:spcAft>
                <a:spcPts val="0"/>
              </a:spcAft>
              <a:buSzPts val="1400"/>
              <a:buNone/>
              <a:defRPr/>
            </a:lvl2pPr>
            <a:lvl3pPr lvl="2" algn="ctr">
              <a:lnSpc>
                <a:spcPct val="100000"/>
              </a:lnSpc>
              <a:spcBef>
                <a:spcPts val="0"/>
              </a:spcBef>
              <a:spcAft>
                <a:spcPts val="0"/>
              </a:spcAft>
              <a:buSzPts val="1400"/>
              <a:buNone/>
              <a:defRPr/>
            </a:lvl3pPr>
            <a:lvl4pPr lvl="3" algn="ctr">
              <a:lnSpc>
                <a:spcPct val="100000"/>
              </a:lnSpc>
              <a:spcBef>
                <a:spcPts val="0"/>
              </a:spcBef>
              <a:spcAft>
                <a:spcPts val="0"/>
              </a:spcAft>
              <a:buSzPts val="1400"/>
              <a:buNone/>
              <a:defRPr/>
            </a:lvl4pPr>
            <a:lvl5pPr lvl="4" algn="ctr">
              <a:lnSpc>
                <a:spcPct val="100000"/>
              </a:lnSpc>
              <a:spcBef>
                <a:spcPts val="0"/>
              </a:spcBef>
              <a:spcAft>
                <a:spcPts val="0"/>
              </a:spcAft>
              <a:buSzPts val="1400"/>
              <a:buNone/>
              <a:defRPr/>
            </a:lvl5pPr>
            <a:lvl6pPr lvl="5" algn="ctr">
              <a:lnSpc>
                <a:spcPct val="100000"/>
              </a:lnSpc>
              <a:spcBef>
                <a:spcPts val="0"/>
              </a:spcBef>
              <a:spcAft>
                <a:spcPts val="0"/>
              </a:spcAft>
              <a:buSzPts val="1400"/>
              <a:buNone/>
              <a:defRPr/>
            </a:lvl6pPr>
            <a:lvl7pPr lvl="6" algn="ctr">
              <a:lnSpc>
                <a:spcPct val="100000"/>
              </a:lnSpc>
              <a:spcBef>
                <a:spcPts val="0"/>
              </a:spcBef>
              <a:spcAft>
                <a:spcPts val="0"/>
              </a:spcAft>
              <a:buSzPts val="1400"/>
              <a:buNone/>
              <a:defRPr/>
            </a:lvl7pPr>
            <a:lvl8pPr lvl="7" algn="ctr">
              <a:lnSpc>
                <a:spcPct val="100000"/>
              </a:lnSpc>
              <a:spcBef>
                <a:spcPts val="0"/>
              </a:spcBef>
              <a:spcAft>
                <a:spcPts val="0"/>
              </a:spcAft>
              <a:buSzPts val="1400"/>
              <a:buNone/>
              <a:defRPr/>
            </a:lvl8pPr>
            <a:lvl9pPr lvl="8" algn="ctr">
              <a:lnSpc>
                <a:spcPct val="100000"/>
              </a:lnSpc>
              <a:spcBef>
                <a:spcPts val="0"/>
              </a:spcBef>
              <a:spcAft>
                <a:spcPts val="0"/>
              </a:spcAft>
              <a:buSzPts val="1400"/>
              <a:buNone/>
              <a:defRPr/>
            </a:lvl9pPr>
          </a:lstStyle>
          <a:p/>
        </p:txBody>
      </p:sp>
      <p:sp>
        <p:nvSpPr>
          <p:cNvPr id="58" name="Google Shape;58;p44"/>
          <p:cNvSpPr txBox="1"/>
          <p:nvPr>
            <p:ph idx="1" type="body"/>
          </p:nvPr>
        </p:nvSpPr>
        <p:spPr>
          <a:xfrm rot="5400000">
            <a:off x="1024732" y="-288132"/>
            <a:ext cx="5867400" cy="6596063"/>
          </a:xfrm>
          <a:prstGeom prst="rect">
            <a:avLst/>
          </a:prstGeom>
          <a:noFill/>
          <a:ln>
            <a:noFill/>
          </a:ln>
        </p:spPr>
        <p:txBody>
          <a:bodyPr anchorCtr="0" anchor="t" bIns="46025" lIns="92075" spcFirstLastPara="1" rIns="92075" wrap="square" tIns="46025">
            <a:noAutofit/>
          </a:bodyPr>
          <a:lstStyle>
            <a:lvl1pPr indent="-342900" lvl="0" marL="457200" algn="l">
              <a:lnSpc>
                <a:spcPct val="120000"/>
              </a:lnSpc>
              <a:spcBef>
                <a:spcPts val="360"/>
              </a:spcBef>
              <a:spcAft>
                <a:spcPts val="0"/>
              </a:spcAft>
              <a:buClr>
                <a:schemeClr val="dk1"/>
              </a:buClr>
              <a:buSzPts val="1800"/>
              <a:buChar char="•"/>
              <a:defRPr/>
            </a:lvl1pPr>
            <a:lvl2pPr indent="-342900" lvl="1" marL="914400" algn="l">
              <a:lnSpc>
                <a:spcPct val="120000"/>
              </a:lnSpc>
              <a:spcBef>
                <a:spcPts val="360"/>
              </a:spcBef>
              <a:spcAft>
                <a:spcPts val="0"/>
              </a:spcAft>
              <a:buClr>
                <a:schemeClr val="dk1"/>
              </a:buClr>
              <a:buSzPts val="1800"/>
              <a:buChar char="–"/>
              <a:defRPr/>
            </a:lvl2pPr>
            <a:lvl3pPr indent="-342900" lvl="2" marL="1371600" algn="l">
              <a:lnSpc>
                <a:spcPct val="120000"/>
              </a:lnSpc>
              <a:spcBef>
                <a:spcPts val="360"/>
              </a:spcBef>
              <a:spcAft>
                <a:spcPts val="0"/>
              </a:spcAft>
              <a:buClr>
                <a:schemeClr val="dk1"/>
              </a:buClr>
              <a:buSzPts val="1800"/>
              <a:buChar char="•"/>
              <a:defRPr/>
            </a:lvl3pPr>
            <a:lvl4pPr indent="-342900" lvl="3" marL="1828800" algn="l">
              <a:lnSpc>
                <a:spcPct val="120000"/>
              </a:lnSpc>
              <a:spcBef>
                <a:spcPts val="360"/>
              </a:spcBef>
              <a:spcAft>
                <a:spcPts val="0"/>
              </a:spcAft>
              <a:buClr>
                <a:schemeClr val="dk1"/>
              </a:buClr>
              <a:buSzPts val="1800"/>
              <a:buChar char="–"/>
              <a:defRPr/>
            </a:lvl4pPr>
            <a:lvl5pPr indent="-342900" lvl="4" marL="2286000" algn="l">
              <a:lnSpc>
                <a:spcPct val="120000"/>
              </a:lnSpc>
              <a:spcBef>
                <a:spcPts val="360"/>
              </a:spcBef>
              <a:spcAft>
                <a:spcPts val="0"/>
              </a:spcAft>
              <a:buClr>
                <a:schemeClr val="dk1"/>
              </a:buClr>
              <a:buSzPts val="1800"/>
              <a:buChar char="»"/>
              <a:defRPr/>
            </a:lvl5pPr>
            <a:lvl6pPr indent="-342900" lvl="5" marL="2743200" algn="l">
              <a:lnSpc>
                <a:spcPct val="120000"/>
              </a:lnSpc>
              <a:spcBef>
                <a:spcPts val="360"/>
              </a:spcBef>
              <a:spcAft>
                <a:spcPts val="0"/>
              </a:spcAft>
              <a:buClr>
                <a:schemeClr val="dk1"/>
              </a:buClr>
              <a:buSzPts val="1800"/>
              <a:buChar char="»"/>
              <a:defRPr/>
            </a:lvl6pPr>
            <a:lvl7pPr indent="-342900" lvl="6" marL="3200400" algn="l">
              <a:lnSpc>
                <a:spcPct val="120000"/>
              </a:lnSpc>
              <a:spcBef>
                <a:spcPts val="360"/>
              </a:spcBef>
              <a:spcAft>
                <a:spcPts val="0"/>
              </a:spcAft>
              <a:buClr>
                <a:schemeClr val="dk1"/>
              </a:buClr>
              <a:buSzPts val="1800"/>
              <a:buChar char="»"/>
              <a:defRPr/>
            </a:lvl7pPr>
            <a:lvl8pPr indent="-342900" lvl="7" marL="3657600" algn="l">
              <a:lnSpc>
                <a:spcPct val="120000"/>
              </a:lnSpc>
              <a:spcBef>
                <a:spcPts val="360"/>
              </a:spcBef>
              <a:spcAft>
                <a:spcPts val="0"/>
              </a:spcAft>
              <a:buClr>
                <a:schemeClr val="dk1"/>
              </a:buClr>
              <a:buSzPts val="1800"/>
              <a:buChar char="»"/>
              <a:defRPr/>
            </a:lvl8pPr>
            <a:lvl9pPr indent="-342900" lvl="8" marL="4114800" algn="l">
              <a:lnSpc>
                <a:spcPct val="120000"/>
              </a:lnSpc>
              <a:spcBef>
                <a:spcPts val="360"/>
              </a:spcBef>
              <a:spcAft>
                <a:spcPts val="0"/>
              </a:spcAft>
              <a:buClr>
                <a:schemeClr val="dk1"/>
              </a:buClr>
              <a:buSzPts val="1800"/>
              <a:buChar char="»"/>
              <a:defRPr/>
            </a:lvl9pPr>
          </a:lstStyle>
          <a:p/>
        </p:txBody>
      </p:sp>
      <p:sp>
        <p:nvSpPr>
          <p:cNvPr id="59" name="Google Shape;59;p44"/>
          <p:cNvSpPr txBox="1"/>
          <p:nvPr>
            <p:ph idx="12" type="sldNum"/>
          </p:nvPr>
        </p:nvSpPr>
        <p:spPr>
          <a:xfrm>
            <a:off x="7713786" y="6370320"/>
            <a:ext cx="2063750" cy="457200"/>
          </a:xfrm>
          <a:prstGeom prst="rect">
            <a:avLst/>
          </a:prstGeom>
          <a:noFill/>
          <a:ln>
            <a:noFill/>
          </a:ln>
        </p:spPr>
        <p:txBody>
          <a:bodyPr anchorCtr="0" anchor="ctr" bIns="46025" lIns="92075" spcFirstLastPara="1" rIns="92075" wrap="square" tIns="46025">
            <a:noAutofit/>
          </a:bodyPr>
          <a:lstStyle>
            <a:lvl1pPr indent="0" lvl="0" marL="0" marR="0" algn="r">
              <a:lnSpc>
                <a:spcPct val="100000"/>
              </a:lnSpc>
              <a:spcBef>
                <a:spcPts val="0"/>
              </a:spcBef>
              <a:spcAft>
                <a:spcPts val="0"/>
              </a:spcAft>
              <a:buClr>
                <a:srgbClr val="000000"/>
              </a:buClr>
              <a:buSzPts val="1400"/>
              <a:buFont typeface="Arial"/>
              <a:buNone/>
              <a:defRPr b="0" i="0" sz="1400" u="none" cap="none" strike="noStrike">
                <a:solidFill>
                  <a:srgbClr val="003399"/>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400"/>
              <a:buFont typeface="Arial"/>
              <a:buNone/>
              <a:defRPr b="0" i="0" sz="1400" u="none" cap="none" strike="noStrike">
                <a:solidFill>
                  <a:srgbClr val="003399"/>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400"/>
              <a:buFont typeface="Arial"/>
              <a:buNone/>
              <a:defRPr b="0" i="0" sz="1400" u="none" cap="none" strike="noStrike">
                <a:solidFill>
                  <a:srgbClr val="003399"/>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400"/>
              <a:buFont typeface="Arial"/>
              <a:buNone/>
              <a:defRPr b="0" i="0" sz="1400" u="none" cap="none" strike="noStrike">
                <a:solidFill>
                  <a:srgbClr val="003399"/>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400"/>
              <a:buFont typeface="Arial"/>
              <a:buNone/>
              <a:defRPr b="0" i="0" sz="1400" u="none" cap="none" strike="noStrike">
                <a:solidFill>
                  <a:srgbClr val="003399"/>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400"/>
              <a:buFont typeface="Arial"/>
              <a:buNone/>
              <a:defRPr b="0" i="0" sz="1400" u="none" cap="none" strike="noStrike">
                <a:solidFill>
                  <a:srgbClr val="003399"/>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400"/>
              <a:buFont typeface="Arial"/>
              <a:buNone/>
              <a:defRPr b="0" i="0" sz="1400" u="none" cap="none" strike="noStrike">
                <a:solidFill>
                  <a:srgbClr val="003399"/>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400"/>
              <a:buFont typeface="Arial"/>
              <a:buNone/>
              <a:defRPr b="0" i="0" sz="1400" u="none" cap="none" strike="noStrike">
                <a:solidFill>
                  <a:srgbClr val="003399"/>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400"/>
              <a:buFont typeface="Arial"/>
              <a:buNone/>
              <a:defRPr b="0" i="0" sz="1400" u="none" cap="none" strike="noStrike">
                <a:solidFill>
                  <a:srgbClr val="003399"/>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l-GR"/>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Διαφάνεια τίτλου" type="title">
  <p:cSld name="TITLE">
    <p:spTree>
      <p:nvGrpSpPr>
        <p:cNvPr id="15" name="Shape 15"/>
        <p:cNvGrpSpPr/>
        <p:nvPr/>
      </p:nvGrpSpPr>
      <p:grpSpPr>
        <a:xfrm>
          <a:off x="0" y="0"/>
          <a:ext cx="0" cy="0"/>
          <a:chOff x="0" y="0"/>
          <a:chExt cx="0" cy="0"/>
        </a:xfrm>
      </p:grpSpPr>
      <p:sp>
        <p:nvSpPr>
          <p:cNvPr id="16" name="Google Shape;16;p35"/>
          <p:cNvSpPr txBox="1"/>
          <p:nvPr>
            <p:ph type="ctrTitle"/>
          </p:nvPr>
        </p:nvSpPr>
        <p:spPr>
          <a:xfrm>
            <a:off x="742950" y="2130425"/>
            <a:ext cx="8420100" cy="1470025"/>
          </a:xfrm>
          <a:prstGeom prst="rect">
            <a:avLst/>
          </a:prstGeom>
          <a:noFill/>
          <a:ln>
            <a:noFill/>
          </a:ln>
        </p:spPr>
        <p:txBody>
          <a:bodyPr anchorCtr="0" anchor="ctr" bIns="46025" lIns="92075" spcFirstLastPara="1" rIns="92075" wrap="square" tIns="46025">
            <a:noAutofit/>
          </a:bodyPr>
          <a:lstStyle>
            <a:lvl1pPr lvl="0" algn="ctr">
              <a:lnSpc>
                <a:spcPct val="100000"/>
              </a:lnSpc>
              <a:spcBef>
                <a:spcPts val="0"/>
              </a:spcBef>
              <a:spcAft>
                <a:spcPts val="0"/>
              </a:spcAft>
              <a:buSzPts val="1400"/>
              <a:buNone/>
              <a:defRPr/>
            </a:lvl1pPr>
            <a:lvl2pPr lvl="1" algn="ctr">
              <a:lnSpc>
                <a:spcPct val="100000"/>
              </a:lnSpc>
              <a:spcBef>
                <a:spcPts val="0"/>
              </a:spcBef>
              <a:spcAft>
                <a:spcPts val="0"/>
              </a:spcAft>
              <a:buSzPts val="1400"/>
              <a:buNone/>
              <a:defRPr/>
            </a:lvl2pPr>
            <a:lvl3pPr lvl="2" algn="ctr">
              <a:lnSpc>
                <a:spcPct val="100000"/>
              </a:lnSpc>
              <a:spcBef>
                <a:spcPts val="0"/>
              </a:spcBef>
              <a:spcAft>
                <a:spcPts val="0"/>
              </a:spcAft>
              <a:buSzPts val="1400"/>
              <a:buNone/>
              <a:defRPr/>
            </a:lvl3pPr>
            <a:lvl4pPr lvl="3" algn="ctr">
              <a:lnSpc>
                <a:spcPct val="100000"/>
              </a:lnSpc>
              <a:spcBef>
                <a:spcPts val="0"/>
              </a:spcBef>
              <a:spcAft>
                <a:spcPts val="0"/>
              </a:spcAft>
              <a:buSzPts val="1400"/>
              <a:buNone/>
              <a:defRPr/>
            </a:lvl4pPr>
            <a:lvl5pPr lvl="4" algn="ctr">
              <a:lnSpc>
                <a:spcPct val="100000"/>
              </a:lnSpc>
              <a:spcBef>
                <a:spcPts val="0"/>
              </a:spcBef>
              <a:spcAft>
                <a:spcPts val="0"/>
              </a:spcAft>
              <a:buSzPts val="1400"/>
              <a:buNone/>
              <a:defRPr/>
            </a:lvl5pPr>
            <a:lvl6pPr lvl="5" algn="ctr">
              <a:lnSpc>
                <a:spcPct val="100000"/>
              </a:lnSpc>
              <a:spcBef>
                <a:spcPts val="0"/>
              </a:spcBef>
              <a:spcAft>
                <a:spcPts val="0"/>
              </a:spcAft>
              <a:buSzPts val="1400"/>
              <a:buNone/>
              <a:defRPr/>
            </a:lvl6pPr>
            <a:lvl7pPr lvl="6" algn="ctr">
              <a:lnSpc>
                <a:spcPct val="100000"/>
              </a:lnSpc>
              <a:spcBef>
                <a:spcPts val="0"/>
              </a:spcBef>
              <a:spcAft>
                <a:spcPts val="0"/>
              </a:spcAft>
              <a:buSzPts val="1400"/>
              <a:buNone/>
              <a:defRPr/>
            </a:lvl7pPr>
            <a:lvl8pPr lvl="7" algn="ctr">
              <a:lnSpc>
                <a:spcPct val="100000"/>
              </a:lnSpc>
              <a:spcBef>
                <a:spcPts val="0"/>
              </a:spcBef>
              <a:spcAft>
                <a:spcPts val="0"/>
              </a:spcAft>
              <a:buSzPts val="1400"/>
              <a:buNone/>
              <a:defRPr/>
            </a:lvl8pPr>
            <a:lvl9pPr lvl="8" algn="ctr">
              <a:lnSpc>
                <a:spcPct val="100000"/>
              </a:lnSpc>
              <a:spcBef>
                <a:spcPts val="0"/>
              </a:spcBef>
              <a:spcAft>
                <a:spcPts val="0"/>
              </a:spcAft>
              <a:buSzPts val="1400"/>
              <a:buNone/>
              <a:defRPr/>
            </a:lvl9pPr>
          </a:lstStyle>
          <a:p/>
        </p:txBody>
      </p:sp>
      <p:sp>
        <p:nvSpPr>
          <p:cNvPr id="17" name="Google Shape;17;p35"/>
          <p:cNvSpPr txBox="1"/>
          <p:nvPr>
            <p:ph idx="1" type="subTitle"/>
          </p:nvPr>
        </p:nvSpPr>
        <p:spPr>
          <a:xfrm>
            <a:off x="1485900" y="3886200"/>
            <a:ext cx="6934200" cy="1752600"/>
          </a:xfrm>
          <a:prstGeom prst="rect">
            <a:avLst/>
          </a:prstGeom>
          <a:noFill/>
          <a:ln>
            <a:noFill/>
          </a:ln>
        </p:spPr>
        <p:txBody>
          <a:bodyPr anchorCtr="0" anchor="t" bIns="46025" lIns="92075" spcFirstLastPara="1" rIns="92075" wrap="square" tIns="46025">
            <a:noAutofit/>
          </a:bodyPr>
          <a:lstStyle>
            <a:lvl1pPr lvl="0" algn="ctr">
              <a:lnSpc>
                <a:spcPct val="120000"/>
              </a:lnSpc>
              <a:spcBef>
                <a:spcPts val="400"/>
              </a:spcBef>
              <a:spcAft>
                <a:spcPts val="0"/>
              </a:spcAft>
              <a:buClr>
                <a:schemeClr val="dk1"/>
              </a:buClr>
              <a:buSzPts val="2000"/>
              <a:buFont typeface="Arial"/>
              <a:buNone/>
              <a:defRPr/>
            </a:lvl1pPr>
            <a:lvl2pPr lvl="1" algn="ctr">
              <a:lnSpc>
                <a:spcPct val="120000"/>
              </a:lnSpc>
              <a:spcBef>
                <a:spcPts val="360"/>
              </a:spcBef>
              <a:spcAft>
                <a:spcPts val="0"/>
              </a:spcAft>
              <a:buClr>
                <a:schemeClr val="dk1"/>
              </a:buClr>
              <a:buSzPts val="1800"/>
              <a:buFont typeface="Arial"/>
              <a:buNone/>
              <a:defRPr/>
            </a:lvl2pPr>
            <a:lvl3pPr lvl="2" algn="ctr">
              <a:lnSpc>
                <a:spcPct val="120000"/>
              </a:lnSpc>
              <a:spcBef>
                <a:spcPts val="320"/>
              </a:spcBef>
              <a:spcAft>
                <a:spcPts val="0"/>
              </a:spcAft>
              <a:buClr>
                <a:schemeClr val="dk1"/>
              </a:buClr>
              <a:buSzPts val="1600"/>
              <a:buFont typeface="Arial"/>
              <a:buNone/>
              <a:defRPr/>
            </a:lvl3pPr>
            <a:lvl4pPr lvl="3" algn="ctr">
              <a:lnSpc>
                <a:spcPct val="120000"/>
              </a:lnSpc>
              <a:spcBef>
                <a:spcPts val="280"/>
              </a:spcBef>
              <a:spcAft>
                <a:spcPts val="0"/>
              </a:spcAft>
              <a:buClr>
                <a:schemeClr val="dk1"/>
              </a:buClr>
              <a:buSzPts val="1400"/>
              <a:buFont typeface="Arial"/>
              <a:buNone/>
              <a:defRPr/>
            </a:lvl4pPr>
            <a:lvl5pPr lvl="4" algn="ctr">
              <a:lnSpc>
                <a:spcPct val="120000"/>
              </a:lnSpc>
              <a:spcBef>
                <a:spcPts val="280"/>
              </a:spcBef>
              <a:spcAft>
                <a:spcPts val="0"/>
              </a:spcAft>
              <a:buClr>
                <a:schemeClr val="dk1"/>
              </a:buClr>
              <a:buSzPts val="1400"/>
              <a:buFont typeface="Arial"/>
              <a:buNone/>
              <a:defRPr/>
            </a:lvl5pPr>
            <a:lvl6pPr lvl="5" algn="ctr">
              <a:lnSpc>
                <a:spcPct val="120000"/>
              </a:lnSpc>
              <a:spcBef>
                <a:spcPts val="400"/>
              </a:spcBef>
              <a:spcAft>
                <a:spcPts val="0"/>
              </a:spcAft>
              <a:buClr>
                <a:schemeClr val="dk1"/>
              </a:buClr>
              <a:buSzPts val="2000"/>
              <a:buFont typeface="Arial"/>
              <a:buNone/>
              <a:defRPr/>
            </a:lvl6pPr>
            <a:lvl7pPr lvl="6" algn="ctr">
              <a:lnSpc>
                <a:spcPct val="120000"/>
              </a:lnSpc>
              <a:spcBef>
                <a:spcPts val="400"/>
              </a:spcBef>
              <a:spcAft>
                <a:spcPts val="0"/>
              </a:spcAft>
              <a:buClr>
                <a:schemeClr val="dk1"/>
              </a:buClr>
              <a:buSzPts val="2000"/>
              <a:buFont typeface="Arial"/>
              <a:buNone/>
              <a:defRPr/>
            </a:lvl7pPr>
            <a:lvl8pPr lvl="7" algn="ctr">
              <a:lnSpc>
                <a:spcPct val="120000"/>
              </a:lnSpc>
              <a:spcBef>
                <a:spcPts val="400"/>
              </a:spcBef>
              <a:spcAft>
                <a:spcPts val="0"/>
              </a:spcAft>
              <a:buClr>
                <a:schemeClr val="dk1"/>
              </a:buClr>
              <a:buSzPts val="2000"/>
              <a:buFont typeface="Arial"/>
              <a:buNone/>
              <a:defRPr/>
            </a:lvl8pPr>
            <a:lvl9pPr lvl="8" algn="ctr">
              <a:lnSpc>
                <a:spcPct val="120000"/>
              </a:lnSpc>
              <a:spcBef>
                <a:spcPts val="400"/>
              </a:spcBef>
              <a:spcAft>
                <a:spcPts val="0"/>
              </a:spcAft>
              <a:buClr>
                <a:schemeClr val="dk1"/>
              </a:buClr>
              <a:buSzPts val="2000"/>
              <a:buFont typeface="Arial"/>
              <a:buNone/>
              <a:defRPr/>
            </a:lvl9pPr>
          </a:lstStyle>
          <a:p/>
        </p:txBody>
      </p:sp>
      <p:sp>
        <p:nvSpPr>
          <p:cNvPr id="18" name="Google Shape;18;p35"/>
          <p:cNvSpPr txBox="1"/>
          <p:nvPr>
            <p:ph idx="12" type="sldNum"/>
          </p:nvPr>
        </p:nvSpPr>
        <p:spPr>
          <a:xfrm>
            <a:off x="7713786" y="6370320"/>
            <a:ext cx="2063750" cy="457200"/>
          </a:xfrm>
          <a:prstGeom prst="rect">
            <a:avLst/>
          </a:prstGeom>
          <a:noFill/>
          <a:ln>
            <a:noFill/>
          </a:ln>
        </p:spPr>
        <p:txBody>
          <a:bodyPr anchorCtr="0" anchor="ctr" bIns="46025" lIns="92075" spcFirstLastPara="1" rIns="92075" wrap="square" tIns="46025">
            <a:noAutofit/>
          </a:bodyPr>
          <a:lstStyle>
            <a:lvl1pPr indent="0" lvl="0" marL="0" marR="0" algn="r">
              <a:lnSpc>
                <a:spcPct val="100000"/>
              </a:lnSpc>
              <a:spcBef>
                <a:spcPts val="0"/>
              </a:spcBef>
              <a:spcAft>
                <a:spcPts val="0"/>
              </a:spcAft>
              <a:buClr>
                <a:srgbClr val="000000"/>
              </a:buClr>
              <a:buSzPts val="1400"/>
              <a:buFont typeface="Arial"/>
              <a:buNone/>
              <a:defRPr b="0" i="0" sz="1400" u="none" cap="none" strike="noStrike">
                <a:solidFill>
                  <a:srgbClr val="003399"/>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400"/>
              <a:buFont typeface="Arial"/>
              <a:buNone/>
              <a:defRPr b="0" i="0" sz="1400" u="none" cap="none" strike="noStrike">
                <a:solidFill>
                  <a:srgbClr val="003399"/>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400"/>
              <a:buFont typeface="Arial"/>
              <a:buNone/>
              <a:defRPr b="0" i="0" sz="1400" u="none" cap="none" strike="noStrike">
                <a:solidFill>
                  <a:srgbClr val="003399"/>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400"/>
              <a:buFont typeface="Arial"/>
              <a:buNone/>
              <a:defRPr b="0" i="0" sz="1400" u="none" cap="none" strike="noStrike">
                <a:solidFill>
                  <a:srgbClr val="003399"/>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400"/>
              <a:buFont typeface="Arial"/>
              <a:buNone/>
              <a:defRPr b="0" i="0" sz="1400" u="none" cap="none" strike="noStrike">
                <a:solidFill>
                  <a:srgbClr val="003399"/>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400"/>
              <a:buFont typeface="Arial"/>
              <a:buNone/>
              <a:defRPr b="0" i="0" sz="1400" u="none" cap="none" strike="noStrike">
                <a:solidFill>
                  <a:srgbClr val="003399"/>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400"/>
              <a:buFont typeface="Arial"/>
              <a:buNone/>
              <a:defRPr b="0" i="0" sz="1400" u="none" cap="none" strike="noStrike">
                <a:solidFill>
                  <a:srgbClr val="003399"/>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400"/>
              <a:buFont typeface="Arial"/>
              <a:buNone/>
              <a:defRPr b="0" i="0" sz="1400" u="none" cap="none" strike="noStrike">
                <a:solidFill>
                  <a:srgbClr val="003399"/>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400"/>
              <a:buFont typeface="Arial"/>
              <a:buNone/>
              <a:defRPr b="0" i="0" sz="1400" u="none" cap="none" strike="noStrike">
                <a:solidFill>
                  <a:srgbClr val="003399"/>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l-GR"/>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Τίτλος και Αντικείμενο" type="obj">
  <p:cSld name="OBJECT">
    <p:spTree>
      <p:nvGrpSpPr>
        <p:cNvPr id="19" name="Shape 19"/>
        <p:cNvGrpSpPr/>
        <p:nvPr/>
      </p:nvGrpSpPr>
      <p:grpSpPr>
        <a:xfrm>
          <a:off x="0" y="0"/>
          <a:ext cx="0" cy="0"/>
          <a:chOff x="0" y="0"/>
          <a:chExt cx="0" cy="0"/>
        </a:xfrm>
      </p:grpSpPr>
      <p:sp>
        <p:nvSpPr>
          <p:cNvPr id="20" name="Google Shape;20;p36"/>
          <p:cNvSpPr txBox="1"/>
          <p:nvPr>
            <p:ph type="title"/>
          </p:nvPr>
        </p:nvSpPr>
        <p:spPr>
          <a:xfrm>
            <a:off x="128464" y="76200"/>
            <a:ext cx="9649072" cy="616496"/>
          </a:xfrm>
          <a:prstGeom prst="rect">
            <a:avLst/>
          </a:prstGeom>
          <a:noFill/>
          <a:ln>
            <a:noFill/>
          </a:ln>
        </p:spPr>
        <p:txBody>
          <a:bodyPr anchorCtr="0" anchor="ctr" bIns="46025" lIns="92075" spcFirstLastPara="1" rIns="92075" wrap="square" tIns="46025">
            <a:noAutofit/>
          </a:bodyPr>
          <a:lstStyle>
            <a:lvl1pPr lvl="0" algn="ctr">
              <a:lnSpc>
                <a:spcPct val="100000"/>
              </a:lnSpc>
              <a:spcBef>
                <a:spcPts val="0"/>
              </a:spcBef>
              <a:spcAft>
                <a:spcPts val="0"/>
              </a:spcAft>
              <a:buSzPts val="1400"/>
              <a:buNone/>
              <a:defRPr/>
            </a:lvl1pPr>
            <a:lvl2pPr lvl="1" algn="ctr">
              <a:lnSpc>
                <a:spcPct val="100000"/>
              </a:lnSpc>
              <a:spcBef>
                <a:spcPts val="0"/>
              </a:spcBef>
              <a:spcAft>
                <a:spcPts val="0"/>
              </a:spcAft>
              <a:buSzPts val="1400"/>
              <a:buNone/>
              <a:defRPr/>
            </a:lvl2pPr>
            <a:lvl3pPr lvl="2" algn="ctr">
              <a:lnSpc>
                <a:spcPct val="100000"/>
              </a:lnSpc>
              <a:spcBef>
                <a:spcPts val="0"/>
              </a:spcBef>
              <a:spcAft>
                <a:spcPts val="0"/>
              </a:spcAft>
              <a:buSzPts val="1400"/>
              <a:buNone/>
              <a:defRPr/>
            </a:lvl3pPr>
            <a:lvl4pPr lvl="3" algn="ctr">
              <a:lnSpc>
                <a:spcPct val="100000"/>
              </a:lnSpc>
              <a:spcBef>
                <a:spcPts val="0"/>
              </a:spcBef>
              <a:spcAft>
                <a:spcPts val="0"/>
              </a:spcAft>
              <a:buSzPts val="1400"/>
              <a:buNone/>
              <a:defRPr/>
            </a:lvl4pPr>
            <a:lvl5pPr lvl="4" algn="ctr">
              <a:lnSpc>
                <a:spcPct val="100000"/>
              </a:lnSpc>
              <a:spcBef>
                <a:spcPts val="0"/>
              </a:spcBef>
              <a:spcAft>
                <a:spcPts val="0"/>
              </a:spcAft>
              <a:buSzPts val="1400"/>
              <a:buNone/>
              <a:defRPr/>
            </a:lvl5pPr>
            <a:lvl6pPr lvl="5" algn="ctr">
              <a:lnSpc>
                <a:spcPct val="100000"/>
              </a:lnSpc>
              <a:spcBef>
                <a:spcPts val="0"/>
              </a:spcBef>
              <a:spcAft>
                <a:spcPts val="0"/>
              </a:spcAft>
              <a:buSzPts val="1400"/>
              <a:buNone/>
              <a:defRPr/>
            </a:lvl6pPr>
            <a:lvl7pPr lvl="6" algn="ctr">
              <a:lnSpc>
                <a:spcPct val="100000"/>
              </a:lnSpc>
              <a:spcBef>
                <a:spcPts val="0"/>
              </a:spcBef>
              <a:spcAft>
                <a:spcPts val="0"/>
              </a:spcAft>
              <a:buSzPts val="1400"/>
              <a:buNone/>
              <a:defRPr/>
            </a:lvl7pPr>
            <a:lvl8pPr lvl="7" algn="ctr">
              <a:lnSpc>
                <a:spcPct val="100000"/>
              </a:lnSpc>
              <a:spcBef>
                <a:spcPts val="0"/>
              </a:spcBef>
              <a:spcAft>
                <a:spcPts val="0"/>
              </a:spcAft>
              <a:buSzPts val="1400"/>
              <a:buNone/>
              <a:defRPr/>
            </a:lvl8pPr>
            <a:lvl9pPr lvl="8" algn="ctr">
              <a:lnSpc>
                <a:spcPct val="100000"/>
              </a:lnSpc>
              <a:spcBef>
                <a:spcPts val="0"/>
              </a:spcBef>
              <a:spcAft>
                <a:spcPts val="0"/>
              </a:spcAft>
              <a:buSzPts val="1400"/>
              <a:buNone/>
              <a:defRPr/>
            </a:lvl9pPr>
          </a:lstStyle>
          <a:p/>
        </p:txBody>
      </p:sp>
      <p:sp>
        <p:nvSpPr>
          <p:cNvPr id="21" name="Google Shape;21;p36"/>
          <p:cNvSpPr txBox="1"/>
          <p:nvPr>
            <p:ph idx="1" type="body"/>
          </p:nvPr>
        </p:nvSpPr>
        <p:spPr>
          <a:xfrm>
            <a:off x="128464" y="764704"/>
            <a:ext cx="9649072" cy="6017096"/>
          </a:xfrm>
          <a:prstGeom prst="rect">
            <a:avLst/>
          </a:prstGeom>
          <a:noFill/>
          <a:ln>
            <a:noFill/>
          </a:ln>
        </p:spPr>
        <p:txBody>
          <a:bodyPr anchorCtr="0" anchor="t" bIns="46025" lIns="92075" spcFirstLastPara="1" rIns="92075" wrap="square" tIns="46025">
            <a:noAutofit/>
          </a:bodyPr>
          <a:lstStyle>
            <a:lvl1pPr indent="-342900" lvl="0" marL="457200" algn="l">
              <a:lnSpc>
                <a:spcPct val="120000"/>
              </a:lnSpc>
              <a:spcBef>
                <a:spcPts val="360"/>
              </a:spcBef>
              <a:spcAft>
                <a:spcPts val="0"/>
              </a:spcAft>
              <a:buClr>
                <a:schemeClr val="dk1"/>
              </a:buClr>
              <a:buSzPts val="1800"/>
              <a:buChar char="•"/>
              <a:defRPr/>
            </a:lvl1pPr>
            <a:lvl2pPr indent="-342900" lvl="1" marL="914400" algn="l">
              <a:lnSpc>
                <a:spcPct val="120000"/>
              </a:lnSpc>
              <a:spcBef>
                <a:spcPts val="360"/>
              </a:spcBef>
              <a:spcAft>
                <a:spcPts val="0"/>
              </a:spcAft>
              <a:buClr>
                <a:schemeClr val="dk1"/>
              </a:buClr>
              <a:buSzPts val="1800"/>
              <a:buChar char="–"/>
              <a:defRPr/>
            </a:lvl2pPr>
            <a:lvl3pPr indent="-342900" lvl="2" marL="1371600" algn="l">
              <a:lnSpc>
                <a:spcPct val="120000"/>
              </a:lnSpc>
              <a:spcBef>
                <a:spcPts val="360"/>
              </a:spcBef>
              <a:spcAft>
                <a:spcPts val="0"/>
              </a:spcAft>
              <a:buClr>
                <a:schemeClr val="dk1"/>
              </a:buClr>
              <a:buSzPts val="1800"/>
              <a:buChar char="•"/>
              <a:defRPr/>
            </a:lvl3pPr>
            <a:lvl4pPr indent="-342900" lvl="3" marL="1828800" algn="l">
              <a:lnSpc>
                <a:spcPct val="120000"/>
              </a:lnSpc>
              <a:spcBef>
                <a:spcPts val="360"/>
              </a:spcBef>
              <a:spcAft>
                <a:spcPts val="0"/>
              </a:spcAft>
              <a:buClr>
                <a:schemeClr val="dk1"/>
              </a:buClr>
              <a:buSzPts val="1800"/>
              <a:buChar char="–"/>
              <a:defRPr/>
            </a:lvl4pPr>
            <a:lvl5pPr indent="-342900" lvl="4" marL="2286000" algn="l">
              <a:lnSpc>
                <a:spcPct val="120000"/>
              </a:lnSpc>
              <a:spcBef>
                <a:spcPts val="360"/>
              </a:spcBef>
              <a:spcAft>
                <a:spcPts val="0"/>
              </a:spcAft>
              <a:buClr>
                <a:schemeClr val="dk1"/>
              </a:buClr>
              <a:buSzPts val="1800"/>
              <a:buChar char="»"/>
              <a:defRPr/>
            </a:lvl5pPr>
            <a:lvl6pPr indent="-342900" lvl="5" marL="2743200" algn="l">
              <a:lnSpc>
                <a:spcPct val="120000"/>
              </a:lnSpc>
              <a:spcBef>
                <a:spcPts val="360"/>
              </a:spcBef>
              <a:spcAft>
                <a:spcPts val="0"/>
              </a:spcAft>
              <a:buClr>
                <a:schemeClr val="dk1"/>
              </a:buClr>
              <a:buSzPts val="1800"/>
              <a:buChar char="»"/>
              <a:defRPr/>
            </a:lvl6pPr>
            <a:lvl7pPr indent="-342900" lvl="6" marL="3200400" algn="l">
              <a:lnSpc>
                <a:spcPct val="120000"/>
              </a:lnSpc>
              <a:spcBef>
                <a:spcPts val="360"/>
              </a:spcBef>
              <a:spcAft>
                <a:spcPts val="0"/>
              </a:spcAft>
              <a:buClr>
                <a:schemeClr val="dk1"/>
              </a:buClr>
              <a:buSzPts val="1800"/>
              <a:buChar char="»"/>
              <a:defRPr/>
            </a:lvl7pPr>
            <a:lvl8pPr indent="-342900" lvl="7" marL="3657600" algn="l">
              <a:lnSpc>
                <a:spcPct val="120000"/>
              </a:lnSpc>
              <a:spcBef>
                <a:spcPts val="360"/>
              </a:spcBef>
              <a:spcAft>
                <a:spcPts val="0"/>
              </a:spcAft>
              <a:buClr>
                <a:schemeClr val="dk1"/>
              </a:buClr>
              <a:buSzPts val="1800"/>
              <a:buChar char="»"/>
              <a:defRPr/>
            </a:lvl8pPr>
            <a:lvl9pPr indent="-342900" lvl="8" marL="4114800" algn="l">
              <a:lnSpc>
                <a:spcPct val="120000"/>
              </a:lnSpc>
              <a:spcBef>
                <a:spcPts val="360"/>
              </a:spcBef>
              <a:spcAft>
                <a:spcPts val="0"/>
              </a:spcAft>
              <a:buClr>
                <a:schemeClr val="dk1"/>
              </a:buClr>
              <a:buSzPts val="1800"/>
              <a:buChar char="»"/>
              <a:defRPr/>
            </a:lvl9pPr>
          </a:lstStyle>
          <a:p/>
        </p:txBody>
      </p:sp>
      <p:sp>
        <p:nvSpPr>
          <p:cNvPr id="22" name="Google Shape;22;p36"/>
          <p:cNvSpPr txBox="1"/>
          <p:nvPr>
            <p:ph idx="12" type="sldNum"/>
          </p:nvPr>
        </p:nvSpPr>
        <p:spPr>
          <a:xfrm>
            <a:off x="7713786" y="6370320"/>
            <a:ext cx="2063750" cy="457200"/>
          </a:xfrm>
          <a:prstGeom prst="rect">
            <a:avLst/>
          </a:prstGeom>
          <a:noFill/>
          <a:ln>
            <a:noFill/>
          </a:ln>
        </p:spPr>
        <p:txBody>
          <a:bodyPr anchorCtr="0" anchor="ctr" bIns="46025" lIns="92075" spcFirstLastPara="1" rIns="92075" wrap="square" tIns="46025">
            <a:noAutofit/>
          </a:bodyPr>
          <a:lstStyle>
            <a:lvl1pPr indent="0" lvl="0" marL="0" marR="0" algn="r">
              <a:lnSpc>
                <a:spcPct val="100000"/>
              </a:lnSpc>
              <a:spcBef>
                <a:spcPts val="0"/>
              </a:spcBef>
              <a:spcAft>
                <a:spcPts val="0"/>
              </a:spcAft>
              <a:buClr>
                <a:srgbClr val="000000"/>
              </a:buClr>
              <a:buSzPts val="1400"/>
              <a:buFont typeface="Arial"/>
              <a:buNone/>
              <a:defRPr b="0" i="0" sz="1400" u="none" cap="none" strike="noStrike">
                <a:solidFill>
                  <a:srgbClr val="003399"/>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400"/>
              <a:buFont typeface="Arial"/>
              <a:buNone/>
              <a:defRPr b="0" i="0" sz="1400" u="none" cap="none" strike="noStrike">
                <a:solidFill>
                  <a:srgbClr val="003399"/>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400"/>
              <a:buFont typeface="Arial"/>
              <a:buNone/>
              <a:defRPr b="0" i="0" sz="1400" u="none" cap="none" strike="noStrike">
                <a:solidFill>
                  <a:srgbClr val="003399"/>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400"/>
              <a:buFont typeface="Arial"/>
              <a:buNone/>
              <a:defRPr b="0" i="0" sz="1400" u="none" cap="none" strike="noStrike">
                <a:solidFill>
                  <a:srgbClr val="003399"/>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400"/>
              <a:buFont typeface="Arial"/>
              <a:buNone/>
              <a:defRPr b="0" i="0" sz="1400" u="none" cap="none" strike="noStrike">
                <a:solidFill>
                  <a:srgbClr val="003399"/>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400"/>
              <a:buFont typeface="Arial"/>
              <a:buNone/>
              <a:defRPr b="0" i="0" sz="1400" u="none" cap="none" strike="noStrike">
                <a:solidFill>
                  <a:srgbClr val="003399"/>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400"/>
              <a:buFont typeface="Arial"/>
              <a:buNone/>
              <a:defRPr b="0" i="0" sz="1400" u="none" cap="none" strike="noStrike">
                <a:solidFill>
                  <a:srgbClr val="003399"/>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400"/>
              <a:buFont typeface="Arial"/>
              <a:buNone/>
              <a:defRPr b="0" i="0" sz="1400" u="none" cap="none" strike="noStrike">
                <a:solidFill>
                  <a:srgbClr val="003399"/>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400"/>
              <a:buFont typeface="Arial"/>
              <a:buNone/>
              <a:defRPr b="0" i="0" sz="1400" u="none" cap="none" strike="noStrike">
                <a:solidFill>
                  <a:srgbClr val="003399"/>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l-GR"/>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Κεφαλίδα ενότητας" type="secHead">
  <p:cSld name="SECTION_HEADER">
    <p:spTree>
      <p:nvGrpSpPr>
        <p:cNvPr id="23" name="Shape 23"/>
        <p:cNvGrpSpPr/>
        <p:nvPr/>
      </p:nvGrpSpPr>
      <p:grpSpPr>
        <a:xfrm>
          <a:off x="0" y="0"/>
          <a:ext cx="0" cy="0"/>
          <a:chOff x="0" y="0"/>
          <a:chExt cx="0" cy="0"/>
        </a:xfrm>
      </p:grpSpPr>
      <p:sp>
        <p:nvSpPr>
          <p:cNvPr id="24" name="Google Shape;24;p37"/>
          <p:cNvSpPr txBox="1"/>
          <p:nvPr>
            <p:ph type="title"/>
          </p:nvPr>
        </p:nvSpPr>
        <p:spPr>
          <a:xfrm>
            <a:off x="782638" y="4406900"/>
            <a:ext cx="8420100" cy="1362075"/>
          </a:xfrm>
          <a:prstGeom prst="rect">
            <a:avLst/>
          </a:prstGeom>
          <a:noFill/>
          <a:ln>
            <a:noFill/>
          </a:ln>
        </p:spPr>
        <p:txBody>
          <a:bodyPr anchorCtr="0" anchor="t" bIns="46025" lIns="92075" spcFirstLastPara="1" rIns="92075" wrap="square" tIns="46025">
            <a:noAutofit/>
          </a:bodyPr>
          <a:lstStyle>
            <a:lvl1pPr lvl="0" algn="l">
              <a:lnSpc>
                <a:spcPct val="100000"/>
              </a:lnSpc>
              <a:spcBef>
                <a:spcPts val="0"/>
              </a:spcBef>
              <a:spcAft>
                <a:spcPts val="0"/>
              </a:spcAft>
              <a:buSzPts val="1400"/>
              <a:buNone/>
              <a:defRPr b="1" sz="4000" cap="none"/>
            </a:lvl1pPr>
            <a:lvl2pPr lvl="1" algn="ctr">
              <a:lnSpc>
                <a:spcPct val="100000"/>
              </a:lnSpc>
              <a:spcBef>
                <a:spcPts val="0"/>
              </a:spcBef>
              <a:spcAft>
                <a:spcPts val="0"/>
              </a:spcAft>
              <a:buSzPts val="1400"/>
              <a:buNone/>
              <a:defRPr/>
            </a:lvl2pPr>
            <a:lvl3pPr lvl="2" algn="ctr">
              <a:lnSpc>
                <a:spcPct val="100000"/>
              </a:lnSpc>
              <a:spcBef>
                <a:spcPts val="0"/>
              </a:spcBef>
              <a:spcAft>
                <a:spcPts val="0"/>
              </a:spcAft>
              <a:buSzPts val="1400"/>
              <a:buNone/>
              <a:defRPr/>
            </a:lvl3pPr>
            <a:lvl4pPr lvl="3" algn="ctr">
              <a:lnSpc>
                <a:spcPct val="100000"/>
              </a:lnSpc>
              <a:spcBef>
                <a:spcPts val="0"/>
              </a:spcBef>
              <a:spcAft>
                <a:spcPts val="0"/>
              </a:spcAft>
              <a:buSzPts val="1400"/>
              <a:buNone/>
              <a:defRPr/>
            </a:lvl4pPr>
            <a:lvl5pPr lvl="4" algn="ctr">
              <a:lnSpc>
                <a:spcPct val="100000"/>
              </a:lnSpc>
              <a:spcBef>
                <a:spcPts val="0"/>
              </a:spcBef>
              <a:spcAft>
                <a:spcPts val="0"/>
              </a:spcAft>
              <a:buSzPts val="1400"/>
              <a:buNone/>
              <a:defRPr/>
            </a:lvl5pPr>
            <a:lvl6pPr lvl="5" algn="ctr">
              <a:lnSpc>
                <a:spcPct val="100000"/>
              </a:lnSpc>
              <a:spcBef>
                <a:spcPts val="0"/>
              </a:spcBef>
              <a:spcAft>
                <a:spcPts val="0"/>
              </a:spcAft>
              <a:buSzPts val="1400"/>
              <a:buNone/>
              <a:defRPr/>
            </a:lvl6pPr>
            <a:lvl7pPr lvl="6" algn="ctr">
              <a:lnSpc>
                <a:spcPct val="100000"/>
              </a:lnSpc>
              <a:spcBef>
                <a:spcPts val="0"/>
              </a:spcBef>
              <a:spcAft>
                <a:spcPts val="0"/>
              </a:spcAft>
              <a:buSzPts val="1400"/>
              <a:buNone/>
              <a:defRPr/>
            </a:lvl7pPr>
            <a:lvl8pPr lvl="7" algn="ctr">
              <a:lnSpc>
                <a:spcPct val="100000"/>
              </a:lnSpc>
              <a:spcBef>
                <a:spcPts val="0"/>
              </a:spcBef>
              <a:spcAft>
                <a:spcPts val="0"/>
              </a:spcAft>
              <a:buSzPts val="1400"/>
              <a:buNone/>
              <a:defRPr/>
            </a:lvl8pPr>
            <a:lvl9pPr lvl="8" algn="ctr">
              <a:lnSpc>
                <a:spcPct val="100000"/>
              </a:lnSpc>
              <a:spcBef>
                <a:spcPts val="0"/>
              </a:spcBef>
              <a:spcAft>
                <a:spcPts val="0"/>
              </a:spcAft>
              <a:buSzPts val="1400"/>
              <a:buNone/>
              <a:defRPr/>
            </a:lvl9pPr>
          </a:lstStyle>
          <a:p/>
        </p:txBody>
      </p:sp>
      <p:sp>
        <p:nvSpPr>
          <p:cNvPr id="25" name="Google Shape;25;p37"/>
          <p:cNvSpPr txBox="1"/>
          <p:nvPr>
            <p:ph idx="1" type="body"/>
          </p:nvPr>
        </p:nvSpPr>
        <p:spPr>
          <a:xfrm>
            <a:off x="782638" y="2906713"/>
            <a:ext cx="8420100" cy="1500187"/>
          </a:xfrm>
          <a:prstGeom prst="rect">
            <a:avLst/>
          </a:prstGeom>
          <a:noFill/>
          <a:ln>
            <a:noFill/>
          </a:ln>
        </p:spPr>
        <p:txBody>
          <a:bodyPr anchorCtr="0" anchor="b" bIns="46025" lIns="92075" spcFirstLastPara="1" rIns="92075" wrap="square" tIns="46025">
            <a:noAutofit/>
          </a:bodyPr>
          <a:lstStyle>
            <a:lvl1pPr indent="-228600" lvl="0" marL="457200" algn="l">
              <a:lnSpc>
                <a:spcPct val="120000"/>
              </a:lnSpc>
              <a:spcBef>
                <a:spcPts val="400"/>
              </a:spcBef>
              <a:spcAft>
                <a:spcPts val="0"/>
              </a:spcAft>
              <a:buClr>
                <a:schemeClr val="dk1"/>
              </a:buClr>
              <a:buSzPts val="2000"/>
              <a:buFont typeface="Arial"/>
              <a:buNone/>
              <a:defRPr sz="2000"/>
            </a:lvl1pPr>
            <a:lvl2pPr indent="-228600" lvl="1" marL="914400" algn="l">
              <a:lnSpc>
                <a:spcPct val="120000"/>
              </a:lnSpc>
              <a:spcBef>
                <a:spcPts val="360"/>
              </a:spcBef>
              <a:spcAft>
                <a:spcPts val="0"/>
              </a:spcAft>
              <a:buClr>
                <a:schemeClr val="dk1"/>
              </a:buClr>
              <a:buSzPts val="1800"/>
              <a:buFont typeface="Arial"/>
              <a:buNone/>
              <a:defRPr sz="1800"/>
            </a:lvl2pPr>
            <a:lvl3pPr indent="-228600" lvl="2" marL="1371600" algn="l">
              <a:lnSpc>
                <a:spcPct val="120000"/>
              </a:lnSpc>
              <a:spcBef>
                <a:spcPts val="320"/>
              </a:spcBef>
              <a:spcAft>
                <a:spcPts val="0"/>
              </a:spcAft>
              <a:buClr>
                <a:schemeClr val="dk1"/>
              </a:buClr>
              <a:buSzPts val="1600"/>
              <a:buFont typeface="Arial"/>
              <a:buNone/>
              <a:defRPr sz="1600"/>
            </a:lvl3pPr>
            <a:lvl4pPr indent="-228600" lvl="3" marL="1828800" algn="l">
              <a:lnSpc>
                <a:spcPct val="120000"/>
              </a:lnSpc>
              <a:spcBef>
                <a:spcPts val="280"/>
              </a:spcBef>
              <a:spcAft>
                <a:spcPts val="0"/>
              </a:spcAft>
              <a:buClr>
                <a:schemeClr val="dk1"/>
              </a:buClr>
              <a:buSzPts val="1400"/>
              <a:buFont typeface="Arial"/>
              <a:buNone/>
              <a:defRPr sz="1400"/>
            </a:lvl4pPr>
            <a:lvl5pPr indent="-228600" lvl="4" marL="2286000" algn="l">
              <a:lnSpc>
                <a:spcPct val="120000"/>
              </a:lnSpc>
              <a:spcBef>
                <a:spcPts val="280"/>
              </a:spcBef>
              <a:spcAft>
                <a:spcPts val="0"/>
              </a:spcAft>
              <a:buClr>
                <a:schemeClr val="dk1"/>
              </a:buClr>
              <a:buSzPts val="1400"/>
              <a:buFont typeface="Arial"/>
              <a:buNone/>
              <a:defRPr sz="1400"/>
            </a:lvl5pPr>
            <a:lvl6pPr indent="-228600" lvl="5" marL="2743200" algn="l">
              <a:lnSpc>
                <a:spcPct val="120000"/>
              </a:lnSpc>
              <a:spcBef>
                <a:spcPts val="280"/>
              </a:spcBef>
              <a:spcAft>
                <a:spcPts val="0"/>
              </a:spcAft>
              <a:buClr>
                <a:schemeClr val="dk1"/>
              </a:buClr>
              <a:buSzPts val="1400"/>
              <a:buFont typeface="Arial"/>
              <a:buNone/>
              <a:defRPr sz="1400"/>
            </a:lvl6pPr>
            <a:lvl7pPr indent="-228600" lvl="6" marL="3200400" algn="l">
              <a:lnSpc>
                <a:spcPct val="120000"/>
              </a:lnSpc>
              <a:spcBef>
                <a:spcPts val="280"/>
              </a:spcBef>
              <a:spcAft>
                <a:spcPts val="0"/>
              </a:spcAft>
              <a:buClr>
                <a:schemeClr val="dk1"/>
              </a:buClr>
              <a:buSzPts val="1400"/>
              <a:buFont typeface="Arial"/>
              <a:buNone/>
              <a:defRPr sz="1400"/>
            </a:lvl7pPr>
            <a:lvl8pPr indent="-228600" lvl="7" marL="3657600" algn="l">
              <a:lnSpc>
                <a:spcPct val="120000"/>
              </a:lnSpc>
              <a:spcBef>
                <a:spcPts val="280"/>
              </a:spcBef>
              <a:spcAft>
                <a:spcPts val="0"/>
              </a:spcAft>
              <a:buClr>
                <a:schemeClr val="dk1"/>
              </a:buClr>
              <a:buSzPts val="1400"/>
              <a:buFont typeface="Arial"/>
              <a:buNone/>
              <a:defRPr sz="1400"/>
            </a:lvl8pPr>
            <a:lvl9pPr indent="-228600" lvl="8" marL="4114800" algn="l">
              <a:lnSpc>
                <a:spcPct val="120000"/>
              </a:lnSpc>
              <a:spcBef>
                <a:spcPts val="280"/>
              </a:spcBef>
              <a:spcAft>
                <a:spcPts val="0"/>
              </a:spcAft>
              <a:buClr>
                <a:schemeClr val="dk1"/>
              </a:buClr>
              <a:buSzPts val="1400"/>
              <a:buFont typeface="Arial"/>
              <a:buNone/>
              <a:defRPr sz="1400"/>
            </a:lvl9pPr>
          </a:lstStyle>
          <a:p/>
        </p:txBody>
      </p:sp>
      <p:sp>
        <p:nvSpPr>
          <p:cNvPr id="26" name="Google Shape;26;p37"/>
          <p:cNvSpPr txBox="1"/>
          <p:nvPr>
            <p:ph idx="12" type="sldNum"/>
          </p:nvPr>
        </p:nvSpPr>
        <p:spPr>
          <a:xfrm>
            <a:off x="7713786" y="6370320"/>
            <a:ext cx="2063750" cy="457200"/>
          </a:xfrm>
          <a:prstGeom prst="rect">
            <a:avLst/>
          </a:prstGeom>
          <a:noFill/>
          <a:ln>
            <a:noFill/>
          </a:ln>
        </p:spPr>
        <p:txBody>
          <a:bodyPr anchorCtr="0" anchor="ctr" bIns="46025" lIns="92075" spcFirstLastPara="1" rIns="92075" wrap="square" tIns="46025">
            <a:noAutofit/>
          </a:bodyPr>
          <a:lstStyle>
            <a:lvl1pPr indent="0" lvl="0" marL="0" marR="0" algn="r">
              <a:lnSpc>
                <a:spcPct val="100000"/>
              </a:lnSpc>
              <a:spcBef>
                <a:spcPts val="0"/>
              </a:spcBef>
              <a:spcAft>
                <a:spcPts val="0"/>
              </a:spcAft>
              <a:buClr>
                <a:srgbClr val="000000"/>
              </a:buClr>
              <a:buSzPts val="1400"/>
              <a:buFont typeface="Arial"/>
              <a:buNone/>
              <a:defRPr b="0" i="0" sz="1400" u="none" cap="none" strike="noStrike">
                <a:solidFill>
                  <a:srgbClr val="003399"/>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400"/>
              <a:buFont typeface="Arial"/>
              <a:buNone/>
              <a:defRPr b="0" i="0" sz="1400" u="none" cap="none" strike="noStrike">
                <a:solidFill>
                  <a:srgbClr val="003399"/>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400"/>
              <a:buFont typeface="Arial"/>
              <a:buNone/>
              <a:defRPr b="0" i="0" sz="1400" u="none" cap="none" strike="noStrike">
                <a:solidFill>
                  <a:srgbClr val="003399"/>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400"/>
              <a:buFont typeface="Arial"/>
              <a:buNone/>
              <a:defRPr b="0" i="0" sz="1400" u="none" cap="none" strike="noStrike">
                <a:solidFill>
                  <a:srgbClr val="003399"/>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400"/>
              <a:buFont typeface="Arial"/>
              <a:buNone/>
              <a:defRPr b="0" i="0" sz="1400" u="none" cap="none" strike="noStrike">
                <a:solidFill>
                  <a:srgbClr val="003399"/>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400"/>
              <a:buFont typeface="Arial"/>
              <a:buNone/>
              <a:defRPr b="0" i="0" sz="1400" u="none" cap="none" strike="noStrike">
                <a:solidFill>
                  <a:srgbClr val="003399"/>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400"/>
              <a:buFont typeface="Arial"/>
              <a:buNone/>
              <a:defRPr b="0" i="0" sz="1400" u="none" cap="none" strike="noStrike">
                <a:solidFill>
                  <a:srgbClr val="003399"/>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400"/>
              <a:buFont typeface="Arial"/>
              <a:buNone/>
              <a:defRPr b="0" i="0" sz="1400" u="none" cap="none" strike="noStrike">
                <a:solidFill>
                  <a:srgbClr val="003399"/>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400"/>
              <a:buFont typeface="Arial"/>
              <a:buNone/>
              <a:defRPr b="0" i="0" sz="1400" u="none" cap="none" strike="noStrike">
                <a:solidFill>
                  <a:srgbClr val="003399"/>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l-GR"/>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Δύο περιεχόμενα" type="twoObj">
  <p:cSld name="TWO_OBJECTS">
    <p:spTree>
      <p:nvGrpSpPr>
        <p:cNvPr id="27" name="Shape 27"/>
        <p:cNvGrpSpPr/>
        <p:nvPr/>
      </p:nvGrpSpPr>
      <p:grpSpPr>
        <a:xfrm>
          <a:off x="0" y="0"/>
          <a:ext cx="0" cy="0"/>
          <a:chOff x="0" y="0"/>
          <a:chExt cx="0" cy="0"/>
        </a:xfrm>
      </p:grpSpPr>
      <p:sp>
        <p:nvSpPr>
          <p:cNvPr id="28" name="Google Shape;28;p38"/>
          <p:cNvSpPr txBox="1"/>
          <p:nvPr>
            <p:ph type="title"/>
          </p:nvPr>
        </p:nvSpPr>
        <p:spPr>
          <a:xfrm>
            <a:off x="128464" y="76200"/>
            <a:ext cx="9649072" cy="616496"/>
          </a:xfrm>
          <a:prstGeom prst="rect">
            <a:avLst/>
          </a:prstGeom>
          <a:noFill/>
          <a:ln>
            <a:noFill/>
          </a:ln>
        </p:spPr>
        <p:txBody>
          <a:bodyPr anchorCtr="0" anchor="ctr" bIns="46025" lIns="92075" spcFirstLastPara="1" rIns="92075" wrap="square" tIns="46025">
            <a:noAutofit/>
          </a:bodyPr>
          <a:lstStyle>
            <a:lvl1pPr lvl="0" algn="ctr">
              <a:lnSpc>
                <a:spcPct val="100000"/>
              </a:lnSpc>
              <a:spcBef>
                <a:spcPts val="0"/>
              </a:spcBef>
              <a:spcAft>
                <a:spcPts val="0"/>
              </a:spcAft>
              <a:buSzPts val="1400"/>
              <a:buNone/>
              <a:defRPr/>
            </a:lvl1pPr>
            <a:lvl2pPr lvl="1" algn="ctr">
              <a:lnSpc>
                <a:spcPct val="100000"/>
              </a:lnSpc>
              <a:spcBef>
                <a:spcPts val="0"/>
              </a:spcBef>
              <a:spcAft>
                <a:spcPts val="0"/>
              </a:spcAft>
              <a:buSzPts val="1400"/>
              <a:buNone/>
              <a:defRPr/>
            </a:lvl2pPr>
            <a:lvl3pPr lvl="2" algn="ctr">
              <a:lnSpc>
                <a:spcPct val="100000"/>
              </a:lnSpc>
              <a:spcBef>
                <a:spcPts val="0"/>
              </a:spcBef>
              <a:spcAft>
                <a:spcPts val="0"/>
              </a:spcAft>
              <a:buSzPts val="1400"/>
              <a:buNone/>
              <a:defRPr/>
            </a:lvl3pPr>
            <a:lvl4pPr lvl="3" algn="ctr">
              <a:lnSpc>
                <a:spcPct val="100000"/>
              </a:lnSpc>
              <a:spcBef>
                <a:spcPts val="0"/>
              </a:spcBef>
              <a:spcAft>
                <a:spcPts val="0"/>
              </a:spcAft>
              <a:buSzPts val="1400"/>
              <a:buNone/>
              <a:defRPr/>
            </a:lvl4pPr>
            <a:lvl5pPr lvl="4" algn="ctr">
              <a:lnSpc>
                <a:spcPct val="100000"/>
              </a:lnSpc>
              <a:spcBef>
                <a:spcPts val="0"/>
              </a:spcBef>
              <a:spcAft>
                <a:spcPts val="0"/>
              </a:spcAft>
              <a:buSzPts val="1400"/>
              <a:buNone/>
              <a:defRPr/>
            </a:lvl5pPr>
            <a:lvl6pPr lvl="5" algn="ctr">
              <a:lnSpc>
                <a:spcPct val="100000"/>
              </a:lnSpc>
              <a:spcBef>
                <a:spcPts val="0"/>
              </a:spcBef>
              <a:spcAft>
                <a:spcPts val="0"/>
              </a:spcAft>
              <a:buSzPts val="1400"/>
              <a:buNone/>
              <a:defRPr/>
            </a:lvl6pPr>
            <a:lvl7pPr lvl="6" algn="ctr">
              <a:lnSpc>
                <a:spcPct val="100000"/>
              </a:lnSpc>
              <a:spcBef>
                <a:spcPts val="0"/>
              </a:spcBef>
              <a:spcAft>
                <a:spcPts val="0"/>
              </a:spcAft>
              <a:buSzPts val="1400"/>
              <a:buNone/>
              <a:defRPr/>
            </a:lvl7pPr>
            <a:lvl8pPr lvl="7" algn="ctr">
              <a:lnSpc>
                <a:spcPct val="100000"/>
              </a:lnSpc>
              <a:spcBef>
                <a:spcPts val="0"/>
              </a:spcBef>
              <a:spcAft>
                <a:spcPts val="0"/>
              </a:spcAft>
              <a:buSzPts val="1400"/>
              <a:buNone/>
              <a:defRPr/>
            </a:lvl8pPr>
            <a:lvl9pPr lvl="8" algn="ctr">
              <a:lnSpc>
                <a:spcPct val="100000"/>
              </a:lnSpc>
              <a:spcBef>
                <a:spcPts val="0"/>
              </a:spcBef>
              <a:spcAft>
                <a:spcPts val="0"/>
              </a:spcAft>
              <a:buSzPts val="1400"/>
              <a:buNone/>
              <a:defRPr/>
            </a:lvl9pPr>
          </a:lstStyle>
          <a:p/>
        </p:txBody>
      </p:sp>
      <p:sp>
        <p:nvSpPr>
          <p:cNvPr id="29" name="Google Shape;29;p38"/>
          <p:cNvSpPr txBox="1"/>
          <p:nvPr>
            <p:ph idx="1" type="body"/>
          </p:nvPr>
        </p:nvSpPr>
        <p:spPr>
          <a:xfrm>
            <a:off x="660400" y="1295400"/>
            <a:ext cx="4422775" cy="4648200"/>
          </a:xfrm>
          <a:prstGeom prst="rect">
            <a:avLst/>
          </a:prstGeom>
          <a:noFill/>
          <a:ln>
            <a:noFill/>
          </a:ln>
        </p:spPr>
        <p:txBody>
          <a:bodyPr anchorCtr="0" anchor="t" bIns="46025" lIns="92075" spcFirstLastPara="1" rIns="92075" wrap="square" tIns="46025">
            <a:noAutofit/>
          </a:bodyPr>
          <a:lstStyle>
            <a:lvl1pPr indent="-355600" lvl="0" marL="457200" algn="l">
              <a:lnSpc>
                <a:spcPct val="120000"/>
              </a:lnSpc>
              <a:spcBef>
                <a:spcPts val="400"/>
              </a:spcBef>
              <a:spcAft>
                <a:spcPts val="0"/>
              </a:spcAft>
              <a:buClr>
                <a:schemeClr val="dk1"/>
              </a:buClr>
              <a:buSzPts val="2000"/>
              <a:buFont typeface="Arial"/>
              <a:buChar char="•"/>
              <a:defRPr sz="2000"/>
            </a:lvl1pPr>
            <a:lvl2pPr indent="-342900" lvl="1" marL="914400" algn="l">
              <a:lnSpc>
                <a:spcPct val="120000"/>
              </a:lnSpc>
              <a:spcBef>
                <a:spcPts val="360"/>
              </a:spcBef>
              <a:spcAft>
                <a:spcPts val="0"/>
              </a:spcAft>
              <a:buClr>
                <a:schemeClr val="dk1"/>
              </a:buClr>
              <a:buSzPts val="1800"/>
              <a:buFont typeface="Arial"/>
              <a:buChar char="–"/>
              <a:defRPr sz="1800"/>
            </a:lvl2pPr>
            <a:lvl3pPr indent="-330200" lvl="2" marL="1371600" algn="l">
              <a:lnSpc>
                <a:spcPct val="120000"/>
              </a:lnSpc>
              <a:spcBef>
                <a:spcPts val="320"/>
              </a:spcBef>
              <a:spcAft>
                <a:spcPts val="0"/>
              </a:spcAft>
              <a:buClr>
                <a:schemeClr val="dk1"/>
              </a:buClr>
              <a:buSzPts val="1600"/>
              <a:buFont typeface="Arial"/>
              <a:buChar char="•"/>
              <a:defRPr sz="1600"/>
            </a:lvl3pPr>
            <a:lvl4pPr indent="-317500" lvl="3" marL="1828800" algn="l">
              <a:lnSpc>
                <a:spcPct val="120000"/>
              </a:lnSpc>
              <a:spcBef>
                <a:spcPts val="280"/>
              </a:spcBef>
              <a:spcAft>
                <a:spcPts val="0"/>
              </a:spcAft>
              <a:buClr>
                <a:schemeClr val="dk1"/>
              </a:buClr>
              <a:buSzPts val="1400"/>
              <a:buFont typeface="Arial"/>
              <a:buChar char="–"/>
              <a:defRPr sz="1400"/>
            </a:lvl4pPr>
            <a:lvl5pPr indent="-317500" lvl="4" marL="2286000" algn="l">
              <a:lnSpc>
                <a:spcPct val="120000"/>
              </a:lnSpc>
              <a:spcBef>
                <a:spcPts val="280"/>
              </a:spcBef>
              <a:spcAft>
                <a:spcPts val="0"/>
              </a:spcAft>
              <a:buClr>
                <a:schemeClr val="dk1"/>
              </a:buClr>
              <a:buSzPts val="1400"/>
              <a:buFont typeface="Arial"/>
              <a:buChar char="»"/>
              <a:defRPr sz="1400"/>
            </a:lvl5pPr>
            <a:lvl6pPr indent="-342900" lvl="5" marL="2743200" algn="l">
              <a:lnSpc>
                <a:spcPct val="120000"/>
              </a:lnSpc>
              <a:spcBef>
                <a:spcPts val="360"/>
              </a:spcBef>
              <a:spcAft>
                <a:spcPts val="0"/>
              </a:spcAft>
              <a:buClr>
                <a:schemeClr val="dk1"/>
              </a:buClr>
              <a:buSzPts val="1800"/>
              <a:buFont typeface="Arial"/>
              <a:buChar char="»"/>
              <a:defRPr sz="1800"/>
            </a:lvl6pPr>
            <a:lvl7pPr indent="-342900" lvl="6" marL="3200400" algn="l">
              <a:lnSpc>
                <a:spcPct val="120000"/>
              </a:lnSpc>
              <a:spcBef>
                <a:spcPts val="360"/>
              </a:spcBef>
              <a:spcAft>
                <a:spcPts val="0"/>
              </a:spcAft>
              <a:buClr>
                <a:schemeClr val="dk1"/>
              </a:buClr>
              <a:buSzPts val="1800"/>
              <a:buFont typeface="Arial"/>
              <a:buChar char="»"/>
              <a:defRPr sz="1800"/>
            </a:lvl7pPr>
            <a:lvl8pPr indent="-342900" lvl="7" marL="3657600" algn="l">
              <a:lnSpc>
                <a:spcPct val="120000"/>
              </a:lnSpc>
              <a:spcBef>
                <a:spcPts val="360"/>
              </a:spcBef>
              <a:spcAft>
                <a:spcPts val="0"/>
              </a:spcAft>
              <a:buClr>
                <a:schemeClr val="dk1"/>
              </a:buClr>
              <a:buSzPts val="1800"/>
              <a:buFont typeface="Arial"/>
              <a:buChar char="»"/>
              <a:defRPr sz="1800"/>
            </a:lvl8pPr>
            <a:lvl9pPr indent="-342900" lvl="8" marL="4114800" algn="l">
              <a:lnSpc>
                <a:spcPct val="120000"/>
              </a:lnSpc>
              <a:spcBef>
                <a:spcPts val="360"/>
              </a:spcBef>
              <a:spcAft>
                <a:spcPts val="0"/>
              </a:spcAft>
              <a:buClr>
                <a:schemeClr val="dk1"/>
              </a:buClr>
              <a:buSzPts val="1800"/>
              <a:buFont typeface="Arial"/>
              <a:buChar char="»"/>
              <a:defRPr sz="1800"/>
            </a:lvl9pPr>
          </a:lstStyle>
          <a:p/>
        </p:txBody>
      </p:sp>
      <p:sp>
        <p:nvSpPr>
          <p:cNvPr id="30" name="Google Shape;30;p38"/>
          <p:cNvSpPr txBox="1"/>
          <p:nvPr>
            <p:ph idx="2" type="body"/>
          </p:nvPr>
        </p:nvSpPr>
        <p:spPr>
          <a:xfrm>
            <a:off x="5235575" y="1295400"/>
            <a:ext cx="4422775" cy="4648200"/>
          </a:xfrm>
          <a:prstGeom prst="rect">
            <a:avLst/>
          </a:prstGeom>
          <a:noFill/>
          <a:ln>
            <a:noFill/>
          </a:ln>
        </p:spPr>
        <p:txBody>
          <a:bodyPr anchorCtr="0" anchor="t" bIns="46025" lIns="92075" spcFirstLastPara="1" rIns="92075" wrap="square" tIns="46025">
            <a:noAutofit/>
          </a:bodyPr>
          <a:lstStyle>
            <a:lvl1pPr indent="-355600" lvl="0" marL="457200" algn="l">
              <a:lnSpc>
                <a:spcPct val="120000"/>
              </a:lnSpc>
              <a:spcBef>
                <a:spcPts val="400"/>
              </a:spcBef>
              <a:spcAft>
                <a:spcPts val="0"/>
              </a:spcAft>
              <a:buClr>
                <a:schemeClr val="dk1"/>
              </a:buClr>
              <a:buSzPts val="2000"/>
              <a:buFont typeface="Arial"/>
              <a:buChar char="•"/>
              <a:defRPr sz="2000"/>
            </a:lvl1pPr>
            <a:lvl2pPr indent="-342900" lvl="1" marL="914400" algn="l">
              <a:lnSpc>
                <a:spcPct val="120000"/>
              </a:lnSpc>
              <a:spcBef>
                <a:spcPts val="360"/>
              </a:spcBef>
              <a:spcAft>
                <a:spcPts val="0"/>
              </a:spcAft>
              <a:buClr>
                <a:schemeClr val="dk1"/>
              </a:buClr>
              <a:buSzPts val="1800"/>
              <a:buFont typeface="Arial"/>
              <a:buChar char="–"/>
              <a:defRPr sz="1800"/>
            </a:lvl2pPr>
            <a:lvl3pPr indent="-330200" lvl="2" marL="1371600" algn="l">
              <a:lnSpc>
                <a:spcPct val="120000"/>
              </a:lnSpc>
              <a:spcBef>
                <a:spcPts val="320"/>
              </a:spcBef>
              <a:spcAft>
                <a:spcPts val="0"/>
              </a:spcAft>
              <a:buClr>
                <a:schemeClr val="dk1"/>
              </a:buClr>
              <a:buSzPts val="1600"/>
              <a:buFont typeface="Arial"/>
              <a:buChar char="•"/>
              <a:defRPr sz="1600"/>
            </a:lvl3pPr>
            <a:lvl4pPr indent="-317500" lvl="3" marL="1828800" algn="l">
              <a:lnSpc>
                <a:spcPct val="120000"/>
              </a:lnSpc>
              <a:spcBef>
                <a:spcPts val="280"/>
              </a:spcBef>
              <a:spcAft>
                <a:spcPts val="0"/>
              </a:spcAft>
              <a:buClr>
                <a:schemeClr val="dk1"/>
              </a:buClr>
              <a:buSzPts val="1400"/>
              <a:buFont typeface="Arial"/>
              <a:buChar char="–"/>
              <a:defRPr sz="1400"/>
            </a:lvl4pPr>
            <a:lvl5pPr indent="-317500" lvl="4" marL="2286000" algn="l">
              <a:lnSpc>
                <a:spcPct val="120000"/>
              </a:lnSpc>
              <a:spcBef>
                <a:spcPts val="280"/>
              </a:spcBef>
              <a:spcAft>
                <a:spcPts val="0"/>
              </a:spcAft>
              <a:buClr>
                <a:schemeClr val="dk1"/>
              </a:buClr>
              <a:buSzPts val="1400"/>
              <a:buFont typeface="Arial"/>
              <a:buChar char="»"/>
              <a:defRPr sz="1400"/>
            </a:lvl5pPr>
            <a:lvl6pPr indent="-342900" lvl="5" marL="2743200" algn="l">
              <a:lnSpc>
                <a:spcPct val="120000"/>
              </a:lnSpc>
              <a:spcBef>
                <a:spcPts val="360"/>
              </a:spcBef>
              <a:spcAft>
                <a:spcPts val="0"/>
              </a:spcAft>
              <a:buClr>
                <a:schemeClr val="dk1"/>
              </a:buClr>
              <a:buSzPts val="1800"/>
              <a:buFont typeface="Arial"/>
              <a:buChar char="»"/>
              <a:defRPr sz="1800"/>
            </a:lvl6pPr>
            <a:lvl7pPr indent="-342900" lvl="6" marL="3200400" algn="l">
              <a:lnSpc>
                <a:spcPct val="120000"/>
              </a:lnSpc>
              <a:spcBef>
                <a:spcPts val="360"/>
              </a:spcBef>
              <a:spcAft>
                <a:spcPts val="0"/>
              </a:spcAft>
              <a:buClr>
                <a:schemeClr val="dk1"/>
              </a:buClr>
              <a:buSzPts val="1800"/>
              <a:buFont typeface="Arial"/>
              <a:buChar char="»"/>
              <a:defRPr sz="1800"/>
            </a:lvl7pPr>
            <a:lvl8pPr indent="-342900" lvl="7" marL="3657600" algn="l">
              <a:lnSpc>
                <a:spcPct val="120000"/>
              </a:lnSpc>
              <a:spcBef>
                <a:spcPts val="360"/>
              </a:spcBef>
              <a:spcAft>
                <a:spcPts val="0"/>
              </a:spcAft>
              <a:buClr>
                <a:schemeClr val="dk1"/>
              </a:buClr>
              <a:buSzPts val="1800"/>
              <a:buFont typeface="Arial"/>
              <a:buChar char="»"/>
              <a:defRPr sz="1800"/>
            </a:lvl8pPr>
            <a:lvl9pPr indent="-342900" lvl="8" marL="4114800" algn="l">
              <a:lnSpc>
                <a:spcPct val="120000"/>
              </a:lnSpc>
              <a:spcBef>
                <a:spcPts val="360"/>
              </a:spcBef>
              <a:spcAft>
                <a:spcPts val="0"/>
              </a:spcAft>
              <a:buClr>
                <a:schemeClr val="dk1"/>
              </a:buClr>
              <a:buSzPts val="1800"/>
              <a:buFont typeface="Arial"/>
              <a:buChar char="»"/>
              <a:defRPr sz="1800"/>
            </a:lvl9pPr>
          </a:lstStyle>
          <a:p/>
        </p:txBody>
      </p:sp>
      <p:sp>
        <p:nvSpPr>
          <p:cNvPr id="31" name="Google Shape;31;p38"/>
          <p:cNvSpPr txBox="1"/>
          <p:nvPr>
            <p:ph idx="12" type="sldNum"/>
          </p:nvPr>
        </p:nvSpPr>
        <p:spPr>
          <a:xfrm>
            <a:off x="7713786" y="6370320"/>
            <a:ext cx="2063750" cy="457200"/>
          </a:xfrm>
          <a:prstGeom prst="rect">
            <a:avLst/>
          </a:prstGeom>
          <a:noFill/>
          <a:ln>
            <a:noFill/>
          </a:ln>
        </p:spPr>
        <p:txBody>
          <a:bodyPr anchorCtr="0" anchor="ctr" bIns="46025" lIns="92075" spcFirstLastPara="1" rIns="92075" wrap="square" tIns="46025">
            <a:noAutofit/>
          </a:bodyPr>
          <a:lstStyle>
            <a:lvl1pPr indent="0" lvl="0" marL="0" marR="0" algn="r">
              <a:lnSpc>
                <a:spcPct val="100000"/>
              </a:lnSpc>
              <a:spcBef>
                <a:spcPts val="0"/>
              </a:spcBef>
              <a:spcAft>
                <a:spcPts val="0"/>
              </a:spcAft>
              <a:buClr>
                <a:srgbClr val="000000"/>
              </a:buClr>
              <a:buSzPts val="1400"/>
              <a:buFont typeface="Arial"/>
              <a:buNone/>
              <a:defRPr b="0" i="0" sz="1400" u="none" cap="none" strike="noStrike">
                <a:solidFill>
                  <a:srgbClr val="003399"/>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400"/>
              <a:buFont typeface="Arial"/>
              <a:buNone/>
              <a:defRPr b="0" i="0" sz="1400" u="none" cap="none" strike="noStrike">
                <a:solidFill>
                  <a:srgbClr val="003399"/>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400"/>
              <a:buFont typeface="Arial"/>
              <a:buNone/>
              <a:defRPr b="0" i="0" sz="1400" u="none" cap="none" strike="noStrike">
                <a:solidFill>
                  <a:srgbClr val="003399"/>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400"/>
              <a:buFont typeface="Arial"/>
              <a:buNone/>
              <a:defRPr b="0" i="0" sz="1400" u="none" cap="none" strike="noStrike">
                <a:solidFill>
                  <a:srgbClr val="003399"/>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400"/>
              <a:buFont typeface="Arial"/>
              <a:buNone/>
              <a:defRPr b="0" i="0" sz="1400" u="none" cap="none" strike="noStrike">
                <a:solidFill>
                  <a:srgbClr val="003399"/>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400"/>
              <a:buFont typeface="Arial"/>
              <a:buNone/>
              <a:defRPr b="0" i="0" sz="1400" u="none" cap="none" strike="noStrike">
                <a:solidFill>
                  <a:srgbClr val="003399"/>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400"/>
              <a:buFont typeface="Arial"/>
              <a:buNone/>
              <a:defRPr b="0" i="0" sz="1400" u="none" cap="none" strike="noStrike">
                <a:solidFill>
                  <a:srgbClr val="003399"/>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400"/>
              <a:buFont typeface="Arial"/>
              <a:buNone/>
              <a:defRPr b="0" i="0" sz="1400" u="none" cap="none" strike="noStrike">
                <a:solidFill>
                  <a:srgbClr val="003399"/>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400"/>
              <a:buFont typeface="Arial"/>
              <a:buNone/>
              <a:defRPr b="0" i="0" sz="1400" u="none" cap="none" strike="noStrike">
                <a:solidFill>
                  <a:srgbClr val="003399"/>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l-GR"/>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Σύγκριση" type="twoTxTwoObj">
  <p:cSld name="TWO_OBJECTS_WITH_TEXT">
    <p:spTree>
      <p:nvGrpSpPr>
        <p:cNvPr id="32" name="Shape 32"/>
        <p:cNvGrpSpPr/>
        <p:nvPr/>
      </p:nvGrpSpPr>
      <p:grpSpPr>
        <a:xfrm>
          <a:off x="0" y="0"/>
          <a:ext cx="0" cy="0"/>
          <a:chOff x="0" y="0"/>
          <a:chExt cx="0" cy="0"/>
        </a:xfrm>
      </p:grpSpPr>
      <p:sp>
        <p:nvSpPr>
          <p:cNvPr id="33" name="Google Shape;33;p39"/>
          <p:cNvSpPr txBox="1"/>
          <p:nvPr>
            <p:ph type="title"/>
          </p:nvPr>
        </p:nvSpPr>
        <p:spPr>
          <a:xfrm>
            <a:off x="495300" y="274638"/>
            <a:ext cx="8915400" cy="1143000"/>
          </a:xfrm>
          <a:prstGeom prst="rect">
            <a:avLst/>
          </a:prstGeom>
          <a:noFill/>
          <a:ln>
            <a:noFill/>
          </a:ln>
        </p:spPr>
        <p:txBody>
          <a:bodyPr anchorCtr="0" anchor="ctr" bIns="46025" lIns="92075" spcFirstLastPara="1" rIns="92075" wrap="square" tIns="46025">
            <a:noAutofit/>
          </a:bodyPr>
          <a:lstStyle>
            <a:lvl1pPr lvl="0" algn="ctr">
              <a:lnSpc>
                <a:spcPct val="100000"/>
              </a:lnSpc>
              <a:spcBef>
                <a:spcPts val="0"/>
              </a:spcBef>
              <a:spcAft>
                <a:spcPts val="0"/>
              </a:spcAft>
              <a:buSzPts val="1400"/>
              <a:buNone/>
              <a:defRPr/>
            </a:lvl1pPr>
            <a:lvl2pPr lvl="1" algn="ctr">
              <a:lnSpc>
                <a:spcPct val="100000"/>
              </a:lnSpc>
              <a:spcBef>
                <a:spcPts val="0"/>
              </a:spcBef>
              <a:spcAft>
                <a:spcPts val="0"/>
              </a:spcAft>
              <a:buSzPts val="1400"/>
              <a:buNone/>
              <a:defRPr/>
            </a:lvl2pPr>
            <a:lvl3pPr lvl="2" algn="ctr">
              <a:lnSpc>
                <a:spcPct val="100000"/>
              </a:lnSpc>
              <a:spcBef>
                <a:spcPts val="0"/>
              </a:spcBef>
              <a:spcAft>
                <a:spcPts val="0"/>
              </a:spcAft>
              <a:buSzPts val="1400"/>
              <a:buNone/>
              <a:defRPr/>
            </a:lvl3pPr>
            <a:lvl4pPr lvl="3" algn="ctr">
              <a:lnSpc>
                <a:spcPct val="100000"/>
              </a:lnSpc>
              <a:spcBef>
                <a:spcPts val="0"/>
              </a:spcBef>
              <a:spcAft>
                <a:spcPts val="0"/>
              </a:spcAft>
              <a:buSzPts val="1400"/>
              <a:buNone/>
              <a:defRPr/>
            </a:lvl4pPr>
            <a:lvl5pPr lvl="4" algn="ctr">
              <a:lnSpc>
                <a:spcPct val="100000"/>
              </a:lnSpc>
              <a:spcBef>
                <a:spcPts val="0"/>
              </a:spcBef>
              <a:spcAft>
                <a:spcPts val="0"/>
              </a:spcAft>
              <a:buSzPts val="1400"/>
              <a:buNone/>
              <a:defRPr/>
            </a:lvl5pPr>
            <a:lvl6pPr lvl="5" algn="ctr">
              <a:lnSpc>
                <a:spcPct val="100000"/>
              </a:lnSpc>
              <a:spcBef>
                <a:spcPts val="0"/>
              </a:spcBef>
              <a:spcAft>
                <a:spcPts val="0"/>
              </a:spcAft>
              <a:buSzPts val="1400"/>
              <a:buNone/>
              <a:defRPr/>
            </a:lvl6pPr>
            <a:lvl7pPr lvl="6" algn="ctr">
              <a:lnSpc>
                <a:spcPct val="100000"/>
              </a:lnSpc>
              <a:spcBef>
                <a:spcPts val="0"/>
              </a:spcBef>
              <a:spcAft>
                <a:spcPts val="0"/>
              </a:spcAft>
              <a:buSzPts val="1400"/>
              <a:buNone/>
              <a:defRPr/>
            </a:lvl7pPr>
            <a:lvl8pPr lvl="7" algn="ctr">
              <a:lnSpc>
                <a:spcPct val="100000"/>
              </a:lnSpc>
              <a:spcBef>
                <a:spcPts val="0"/>
              </a:spcBef>
              <a:spcAft>
                <a:spcPts val="0"/>
              </a:spcAft>
              <a:buSzPts val="1400"/>
              <a:buNone/>
              <a:defRPr/>
            </a:lvl8pPr>
            <a:lvl9pPr lvl="8" algn="ctr">
              <a:lnSpc>
                <a:spcPct val="100000"/>
              </a:lnSpc>
              <a:spcBef>
                <a:spcPts val="0"/>
              </a:spcBef>
              <a:spcAft>
                <a:spcPts val="0"/>
              </a:spcAft>
              <a:buSzPts val="1400"/>
              <a:buNone/>
              <a:defRPr/>
            </a:lvl9pPr>
          </a:lstStyle>
          <a:p/>
        </p:txBody>
      </p:sp>
      <p:sp>
        <p:nvSpPr>
          <p:cNvPr id="34" name="Google Shape;34;p39"/>
          <p:cNvSpPr txBox="1"/>
          <p:nvPr>
            <p:ph idx="1" type="body"/>
          </p:nvPr>
        </p:nvSpPr>
        <p:spPr>
          <a:xfrm>
            <a:off x="495300" y="1535113"/>
            <a:ext cx="4376738" cy="639762"/>
          </a:xfrm>
          <a:prstGeom prst="rect">
            <a:avLst/>
          </a:prstGeom>
          <a:noFill/>
          <a:ln>
            <a:noFill/>
          </a:ln>
        </p:spPr>
        <p:txBody>
          <a:bodyPr anchorCtr="0" anchor="b" bIns="46025" lIns="92075" spcFirstLastPara="1" rIns="92075" wrap="square" tIns="46025">
            <a:noAutofit/>
          </a:bodyPr>
          <a:lstStyle>
            <a:lvl1pPr indent="-228600" lvl="0" marL="457200" algn="l">
              <a:lnSpc>
                <a:spcPct val="120000"/>
              </a:lnSpc>
              <a:spcBef>
                <a:spcPts val="480"/>
              </a:spcBef>
              <a:spcAft>
                <a:spcPts val="0"/>
              </a:spcAft>
              <a:buClr>
                <a:schemeClr val="dk1"/>
              </a:buClr>
              <a:buSzPts val="2400"/>
              <a:buFont typeface="Arial"/>
              <a:buNone/>
              <a:defRPr b="1" sz="2400"/>
            </a:lvl1pPr>
            <a:lvl2pPr indent="-228600" lvl="1" marL="914400" algn="l">
              <a:lnSpc>
                <a:spcPct val="120000"/>
              </a:lnSpc>
              <a:spcBef>
                <a:spcPts val="400"/>
              </a:spcBef>
              <a:spcAft>
                <a:spcPts val="0"/>
              </a:spcAft>
              <a:buClr>
                <a:schemeClr val="dk1"/>
              </a:buClr>
              <a:buSzPts val="2000"/>
              <a:buFont typeface="Arial"/>
              <a:buNone/>
              <a:defRPr b="1" sz="2000"/>
            </a:lvl2pPr>
            <a:lvl3pPr indent="-228600" lvl="2" marL="1371600" algn="l">
              <a:lnSpc>
                <a:spcPct val="120000"/>
              </a:lnSpc>
              <a:spcBef>
                <a:spcPts val="360"/>
              </a:spcBef>
              <a:spcAft>
                <a:spcPts val="0"/>
              </a:spcAft>
              <a:buClr>
                <a:schemeClr val="dk1"/>
              </a:buClr>
              <a:buSzPts val="1800"/>
              <a:buFont typeface="Arial"/>
              <a:buNone/>
              <a:defRPr b="1" sz="1800"/>
            </a:lvl3pPr>
            <a:lvl4pPr indent="-228600" lvl="3" marL="1828800" algn="l">
              <a:lnSpc>
                <a:spcPct val="120000"/>
              </a:lnSpc>
              <a:spcBef>
                <a:spcPts val="320"/>
              </a:spcBef>
              <a:spcAft>
                <a:spcPts val="0"/>
              </a:spcAft>
              <a:buClr>
                <a:schemeClr val="dk1"/>
              </a:buClr>
              <a:buSzPts val="1600"/>
              <a:buFont typeface="Arial"/>
              <a:buNone/>
              <a:defRPr b="1" sz="1600"/>
            </a:lvl4pPr>
            <a:lvl5pPr indent="-228600" lvl="4" marL="2286000" algn="l">
              <a:lnSpc>
                <a:spcPct val="120000"/>
              </a:lnSpc>
              <a:spcBef>
                <a:spcPts val="320"/>
              </a:spcBef>
              <a:spcAft>
                <a:spcPts val="0"/>
              </a:spcAft>
              <a:buClr>
                <a:schemeClr val="dk1"/>
              </a:buClr>
              <a:buSzPts val="1600"/>
              <a:buFont typeface="Arial"/>
              <a:buNone/>
              <a:defRPr b="1" sz="1600"/>
            </a:lvl5pPr>
            <a:lvl6pPr indent="-228600" lvl="5" marL="2743200" algn="l">
              <a:lnSpc>
                <a:spcPct val="120000"/>
              </a:lnSpc>
              <a:spcBef>
                <a:spcPts val="320"/>
              </a:spcBef>
              <a:spcAft>
                <a:spcPts val="0"/>
              </a:spcAft>
              <a:buClr>
                <a:schemeClr val="dk1"/>
              </a:buClr>
              <a:buSzPts val="1600"/>
              <a:buFont typeface="Arial"/>
              <a:buNone/>
              <a:defRPr b="1" sz="1600"/>
            </a:lvl6pPr>
            <a:lvl7pPr indent="-228600" lvl="6" marL="3200400" algn="l">
              <a:lnSpc>
                <a:spcPct val="120000"/>
              </a:lnSpc>
              <a:spcBef>
                <a:spcPts val="320"/>
              </a:spcBef>
              <a:spcAft>
                <a:spcPts val="0"/>
              </a:spcAft>
              <a:buClr>
                <a:schemeClr val="dk1"/>
              </a:buClr>
              <a:buSzPts val="1600"/>
              <a:buFont typeface="Arial"/>
              <a:buNone/>
              <a:defRPr b="1" sz="1600"/>
            </a:lvl7pPr>
            <a:lvl8pPr indent="-228600" lvl="7" marL="3657600" algn="l">
              <a:lnSpc>
                <a:spcPct val="120000"/>
              </a:lnSpc>
              <a:spcBef>
                <a:spcPts val="320"/>
              </a:spcBef>
              <a:spcAft>
                <a:spcPts val="0"/>
              </a:spcAft>
              <a:buClr>
                <a:schemeClr val="dk1"/>
              </a:buClr>
              <a:buSzPts val="1600"/>
              <a:buFont typeface="Arial"/>
              <a:buNone/>
              <a:defRPr b="1" sz="1600"/>
            </a:lvl8pPr>
            <a:lvl9pPr indent="-228600" lvl="8" marL="4114800" algn="l">
              <a:lnSpc>
                <a:spcPct val="120000"/>
              </a:lnSpc>
              <a:spcBef>
                <a:spcPts val="320"/>
              </a:spcBef>
              <a:spcAft>
                <a:spcPts val="0"/>
              </a:spcAft>
              <a:buClr>
                <a:schemeClr val="dk1"/>
              </a:buClr>
              <a:buSzPts val="1600"/>
              <a:buFont typeface="Arial"/>
              <a:buNone/>
              <a:defRPr b="1" sz="1600"/>
            </a:lvl9pPr>
          </a:lstStyle>
          <a:p/>
        </p:txBody>
      </p:sp>
      <p:sp>
        <p:nvSpPr>
          <p:cNvPr id="35" name="Google Shape;35;p39"/>
          <p:cNvSpPr txBox="1"/>
          <p:nvPr>
            <p:ph idx="2" type="body"/>
          </p:nvPr>
        </p:nvSpPr>
        <p:spPr>
          <a:xfrm>
            <a:off x="495300" y="2174875"/>
            <a:ext cx="4376738" cy="3951288"/>
          </a:xfrm>
          <a:prstGeom prst="rect">
            <a:avLst/>
          </a:prstGeom>
          <a:noFill/>
          <a:ln>
            <a:noFill/>
          </a:ln>
        </p:spPr>
        <p:txBody>
          <a:bodyPr anchorCtr="0" anchor="t" bIns="46025" lIns="92075" spcFirstLastPara="1" rIns="92075" wrap="square" tIns="46025">
            <a:noAutofit/>
          </a:bodyPr>
          <a:lstStyle>
            <a:lvl1pPr indent="-381000" lvl="0" marL="457200" algn="l">
              <a:lnSpc>
                <a:spcPct val="120000"/>
              </a:lnSpc>
              <a:spcBef>
                <a:spcPts val="480"/>
              </a:spcBef>
              <a:spcAft>
                <a:spcPts val="0"/>
              </a:spcAft>
              <a:buClr>
                <a:schemeClr val="dk1"/>
              </a:buClr>
              <a:buSzPts val="2400"/>
              <a:buFont typeface="Arial"/>
              <a:buChar char="•"/>
              <a:defRPr sz="2400"/>
            </a:lvl1pPr>
            <a:lvl2pPr indent="-355600" lvl="1" marL="914400" algn="l">
              <a:lnSpc>
                <a:spcPct val="120000"/>
              </a:lnSpc>
              <a:spcBef>
                <a:spcPts val="400"/>
              </a:spcBef>
              <a:spcAft>
                <a:spcPts val="0"/>
              </a:spcAft>
              <a:buClr>
                <a:schemeClr val="dk1"/>
              </a:buClr>
              <a:buSzPts val="2000"/>
              <a:buFont typeface="Arial"/>
              <a:buChar char="–"/>
              <a:defRPr sz="2000"/>
            </a:lvl2pPr>
            <a:lvl3pPr indent="-342900" lvl="2" marL="1371600" algn="l">
              <a:lnSpc>
                <a:spcPct val="120000"/>
              </a:lnSpc>
              <a:spcBef>
                <a:spcPts val="360"/>
              </a:spcBef>
              <a:spcAft>
                <a:spcPts val="0"/>
              </a:spcAft>
              <a:buClr>
                <a:schemeClr val="dk1"/>
              </a:buClr>
              <a:buSzPts val="1800"/>
              <a:buFont typeface="Arial"/>
              <a:buChar char="•"/>
              <a:defRPr sz="1800"/>
            </a:lvl3pPr>
            <a:lvl4pPr indent="-330200" lvl="3" marL="1828800" algn="l">
              <a:lnSpc>
                <a:spcPct val="120000"/>
              </a:lnSpc>
              <a:spcBef>
                <a:spcPts val="320"/>
              </a:spcBef>
              <a:spcAft>
                <a:spcPts val="0"/>
              </a:spcAft>
              <a:buClr>
                <a:schemeClr val="dk1"/>
              </a:buClr>
              <a:buSzPts val="1600"/>
              <a:buFont typeface="Arial"/>
              <a:buChar char="–"/>
              <a:defRPr sz="1600"/>
            </a:lvl4pPr>
            <a:lvl5pPr indent="-330200" lvl="4" marL="2286000" algn="l">
              <a:lnSpc>
                <a:spcPct val="120000"/>
              </a:lnSpc>
              <a:spcBef>
                <a:spcPts val="320"/>
              </a:spcBef>
              <a:spcAft>
                <a:spcPts val="0"/>
              </a:spcAft>
              <a:buClr>
                <a:schemeClr val="dk1"/>
              </a:buClr>
              <a:buSzPts val="1600"/>
              <a:buFont typeface="Arial"/>
              <a:buChar char="»"/>
              <a:defRPr sz="1600"/>
            </a:lvl5pPr>
            <a:lvl6pPr indent="-330200" lvl="5" marL="2743200" algn="l">
              <a:lnSpc>
                <a:spcPct val="120000"/>
              </a:lnSpc>
              <a:spcBef>
                <a:spcPts val="320"/>
              </a:spcBef>
              <a:spcAft>
                <a:spcPts val="0"/>
              </a:spcAft>
              <a:buClr>
                <a:schemeClr val="dk1"/>
              </a:buClr>
              <a:buSzPts val="1600"/>
              <a:buFont typeface="Arial"/>
              <a:buChar char="»"/>
              <a:defRPr sz="1600"/>
            </a:lvl6pPr>
            <a:lvl7pPr indent="-330200" lvl="6" marL="3200400" algn="l">
              <a:lnSpc>
                <a:spcPct val="120000"/>
              </a:lnSpc>
              <a:spcBef>
                <a:spcPts val="320"/>
              </a:spcBef>
              <a:spcAft>
                <a:spcPts val="0"/>
              </a:spcAft>
              <a:buClr>
                <a:schemeClr val="dk1"/>
              </a:buClr>
              <a:buSzPts val="1600"/>
              <a:buFont typeface="Arial"/>
              <a:buChar char="»"/>
              <a:defRPr sz="1600"/>
            </a:lvl7pPr>
            <a:lvl8pPr indent="-330200" lvl="7" marL="3657600" algn="l">
              <a:lnSpc>
                <a:spcPct val="120000"/>
              </a:lnSpc>
              <a:spcBef>
                <a:spcPts val="320"/>
              </a:spcBef>
              <a:spcAft>
                <a:spcPts val="0"/>
              </a:spcAft>
              <a:buClr>
                <a:schemeClr val="dk1"/>
              </a:buClr>
              <a:buSzPts val="1600"/>
              <a:buFont typeface="Arial"/>
              <a:buChar char="»"/>
              <a:defRPr sz="1600"/>
            </a:lvl8pPr>
            <a:lvl9pPr indent="-330200" lvl="8" marL="4114800" algn="l">
              <a:lnSpc>
                <a:spcPct val="120000"/>
              </a:lnSpc>
              <a:spcBef>
                <a:spcPts val="320"/>
              </a:spcBef>
              <a:spcAft>
                <a:spcPts val="0"/>
              </a:spcAft>
              <a:buClr>
                <a:schemeClr val="dk1"/>
              </a:buClr>
              <a:buSzPts val="1600"/>
              <a:buFont typeface="Arial"/>
              <a:buChar char="»"/>
              <a:defRPr sz="1600"/>
            </a:lvl9pPr>
          </a:lstStyle>
          <a:p/>
        </p:txBody>
      </p:sp>
      <p:sp>
        <p:nvSpPr>
          <p:cNvPr id="36" name="Google Shape;36;p39"/>
          <p:cNvSpPr txBox="1"/>
          <p:nvPr>
            <p:ph idx="3" type="body"/>
          </p:nvPr>
        </p:nvSpPr>
        <p:spPr>
          <a:xfrm>
            <a:off x="5032375" y="1535113"/>
            <a:ext cx="4378325" cy="639762"/>
          </a:xfrm>
          <a:prstGeom prst="rect">
            <a:avLst/>
          </a:prstGeom>
          <a:noFill/>
          <a:ln>
            <a:noFill/>
          </a:ln>
        </p:spPr>
        <p:txBody>
          <a:bodyPr anchorCtr="0" anchor="b" bIns="46025" lIns="92075" spcFirstLastPara="1" rIns="92075" wrap="square" tIns="46025">
            <a:noAutofit/>
          </a:bodyPr>
          <a:lstStyle>
            <a:lvl1pPr indent="-228600" lvl="0" marL="457200" algn="l">
              <a:lnSpc>
                <a:spcPct val="120000"/>
              </a:lnSpc>
              <a:spcBef>
                <a:spcPts val="480"/>
              </a:spcBef>
              <a:spcAft>
                <a:spcPts val="0"/>
              </a:spcAft>
              <a:buClr>
                <a:schemeClr val="dk1"/>
              </a:buClr>
              <a:buSzPts val="2400"/>
              <a:buFont typeface="Arial"/>
              <a:buNone/>
              <a:defRPr b="1" sz="2400"/>
            </a:lvl1pPr>
            <a:lvl2pPr indent="-228600" lvl="1" marL="914400" algn="l">
              <a:lnSpc>
                <a:spcPct val="120000"/>
              </a:lnSpc>
              <a:spcBef>
                <a:spcPts val="400"/>
              </a:spcBef>
              <a:spcAft>
                <a:spcPts val="0"/>
              </a:spcAft>
              <a:buClr>
                <a:schemeClr val="dk1"/>
              </a:buClr>
              <a:buSzPts val="2000"/>
              <a:buFont typeface="Arial"/>
              <a:buNone/>
              <a:defRPr b="1" sz="2000"/>
            </a:lvl2pPr>
            <a:lvl3pPr indent="-228600" lvl="2" marL="1371600" algn="l">
              <a:lnSpc>
                <a:spcPct val="120000"/>
              </a:lnSpc>
              <a:spcBef>
                <a:spcPts val="360"/>
              </a:spcBef>
              <a:spcAft>
                <a:spcPts val="0"/>
              </a:spcAft>
              <a:buClr>
                <a:schemeClr val="dk1"/>
              </a:buClr>
              <a:buSzPts val="1800"/>
              <a:buFont typeface="Arial"/>
              <a:buNone/>
              <a:defRPr b="1" sz="1800"/>
            </a:lvl3pPr>
            <a:lvl4pPr indent="-228600" lvl="3" marL="1828800" algn="l">
              <a:lnSpc>
                <a:spcPct val="120000"/>
              </a:lnSpc>
              <a:spcBef>
                <a:spcPts val="320"/>
              </a:spcBef>
              <a:spcAft>
                <a:spcPts val="0"/>
              </a:spcAft>
              <a:buClr>
                <a:schemeClr val="dk1"/>
              </a:buClr>
              <a:buSzPts val="1600"/>
              <a:buFont typeface="Arial"/>
              <a:buNone/>
              <a:defRPr b="1" sz="1600"/>
            </a:lvl4pPr>
            <a:lvl5pPr indent="-228600" lvl="4" marL="2286000" algn="l">
              <a:lnSpc>
                <a:spcPct val="120000"/>
              </a:lnSpc>
              <a:spcBef>
                <a:spcPts val="320"/>
              </a:spcBef>
              <a:spcAft>
                <a:spcPts val="0"/>
              </a:spcAft>
              <a:buClr>
                <a:schemeClr val="dk1"/>
              </a:buClr>
              <a:buSzPts val="1600"/>
              <a:buFont typeface="Arial"/>
              <a:buNone/>
              <a:defRPr b="1" sz="1600"/>
            </a:lvl5pPr>
            <a:lvl6pPr indent="-228600" lvl="5" marL="2743200" algn="l">
              <a:lnSpc>
                <a:spcPct val="120000"/>
              </a:lnSpc>
              <a:spcBef>
                <a:spcPts val="320"/>
              </a:spcBef>
              <a:spcAft>
                <a:spcPts val="0"/>
              </a:spcAft>
              <a:buClr>
                <a:schemeClr val="dk1"/>
              </a:buClr>
              <a:buSzPts val="1600"/>
              <a:buFont typeface="Arial"/>
              <a:buNone/>
              <a:defRPr b="1" sz="1600"/>
            </a:lvl6pPr>
            <a:lvl7pPr indent="-228600" lvl="6" marL="3200400" algn="l">
              <a:lnSpc>
                <a:spcPct val="120000"/>
              </a:lnSpc>
              <a:spcBef>
                <a:spcPts val="320"/>
              </a:spcBef>
              <a:spcAft>
                <a:spcPts val="0"/>
              </a:spcAft>
              <a:buClr>
                <a:schemeClr val="dk1"/>
              </a:buClr>
              <a:buSzPts val="1600"/>
              <a:buFont typeface="Arial"/>
              <a:buNone/>
              <a:defRPr b="1" sz="1600"/>
            </a:lvl7pPr>
            <a:lvl8pPr indent="-228600" lvl="7" marL="3657600" algn="l">
              <a:lnSpc>
                <a:spcPct val="120000"/>
              </a:lnSpc>
              <a:spcBef>
                <a:spcPts val="320"/>
              </a:spcBef>
              <a:spcAft>
                <a:spcPts val="0"/>
              </a:spcAft>
              <a:buClr>
                <a:schemeClr val="dk1"/>
              </a:buClr>
              <a:buSzPts val="1600"/>
              <a:buFont typeface="Arial"/>
              <a:buNone/>
              <a:defRPr b="1" sz="1600"/>
            </a:lvl8pPr>
            <a:lvl9pPr indent="-228600" lvl="8" marL="4114800" algn="l">
              <a:lnSpc>
                <a:spcPct val="120000"/>
              </a:lnSpc>
              <a:spcBef>
                <a:spcPts val="320"/>
              </a:spcBef>
              <a:spcAft>
                <a:spcPts val="0"/>
              </a:spcAft>
              <a:buClr>
                <a:schemeClr val="dk1"/>
              </a:buClr>
              <a:buSzPts val="1600"/>
              <a:buFont typeface="Arial"/>
              <a:buNone/>
              <a:defRPr b="1" sz="1600"/>
            </a:lvl9pPr>
          </a:lstStyle>
          <a:p/>
        </p:txBody>
      </p:sp>
      <p:sp>
        <p:nvSpPr>
          <p:cNvPr id="37" name="Google Shape;37;p39"/>
          <p:cNvSpPr txBox="1"/>
          <p:nvPr>
            <p:ph idx="4" type="body"/>
          </p:nvPr>
        </p:nvSpPr>
        <p:spPr>
          <a:xfrm>
            <a:off x="5032375" y="2174875"/>
            <a:ext cx="4378325" cy="3951288"/>
          </a:xfrm>
          <a:prstGeom prst="rect">
            <a:avLst/>
          </a:prstGeom>
          <a:noFill/>
          <a:ln>
            <a:noFill/>
          </a:ln>
        </p:spPr>
        <p:txBody>
          <a:bodyPr anchorCtr="0" anchor="t" bIns="46025" lIns="92075" spcFirstLastPara="1" rIns="92075" wrap="square" tIns="46025">
            <a:noAutofit/>
          </a:bodyPr>
          <a:lstStyle>
            <a:lvl1pPr indent="-381000" lvl="0" marL="457200" algn="l">
              <a:lnSpc>
                <a:spcPct val="120000"/>
              </a:lnSpc>
              <a:spcBef>
                <a:spcPts val="480"/>
              </a:spcBef>
              <a:spcAft>
                <a:spcPts val="0"/>
              </a:spcAft>
              <a:buClr>
                <a:schemeClr val="dk1"/>
              </a:buClr>
              <a:buSzPts val="2400"/>
              <a:buFont typeface="Arial"/>
              <a:buChar char="•"/>
              <a:defRPr sz="2400"/>
            </a:lvl1pPr>
            <a:lvl2pPr indent="-355600" lvl="1" marL="914400" algn="l">
              <a:lnSpc>
                <a:spcPct val="120000"/>
              </a:lnSpc>
              <a:spcBef>
                <a:spcPts val="400"/>
              </a:spcBef>
              <a:spcAft>
                <a:spcPts val="0"/>
              </a:spcAft>
              <a:buClr>
                <a:schemeClr val="dk1"/>
              </a:buClr>
              <a:buSzPts val="2000"/>
              <a:buFont typeface="Arial"/>
              <a:buChar char="–"/>
              <a:defRPr sz="2000"/>
            </a:lvl2pPr>
            <a:lvl3pPr indent="-342900" lvl="2" marL="1371600" algn="l">
              <a:lnSpc>
                <a:spcPct val="120000"/>
              </a:lnSpc>
              <a:spcBef>
                <a:spcPts val="360"/>
              </a:spcBef>
              <a:spcAft>
                <a:spcPts val="0"/>
              </a:spcAft>
              <a:buClr>
                <a:schemeClr val="dk1"/>
              </a:buClr>
              <a:buSzPts val="1800"/>
              <a:buFont typeface="Arial"/>
              <a:buChar char="•"/>
              <a:defRPr sz="1800"/>
            </a:lvl3pPr>
            <a:lvl4pPr indent="-330200" lvl="3" marL="1828800" algn="l">
              <a:lnSpc>
                <a:spcPct val="120000"/>
              </a:lnSpc>
              <a:spcBef>
                <a:spcPts val="320"/>
              </a:spcBef>
              <a:spcAft>
                <a:spcPts val="0"/>
              </a:spcAft>
              <a:buClr>
                <a:schemeClr val="dk1"/>
              </a:buClr>
              <a:buSzPts val="1600"/>
              <a:buFont typeface="Arial"/>
              <a:buChar char="–"/>
              <a:defRPr sz="1600"/>
            </a:lvl4pPr>
            <a:lvl5pPr indent="-330200" lvl="4" marL="2286000" algn="l">
              <a:lnSpc>
                <a:spcPct val="120000"/>
              </a:lnSpc>
              <a:spcBef>
                <a:spcPts val="320"/>
              </a:spcBef>
              <a:spcAft>
                <a:spcPts val="0"/>
              </a:spcAft>
              <a:buClr>
                <a:schemeClr val="dk1"/>
              </a:buClr>
              <a:buSzPts val="1600"/>
              <a:buFont typeface="Arial"/>
              <a:buChar char="»"/>
              <a:defRPr sz="1600"/>
            </a:lvl5pPr>
            <a:lvl6pPr indent="-330200" lvl="5" marL="2743200" algn="l">
              <a:lnSpc>
                <a:spcPct val="120000"/>
              </a:lnSpc>
              <a:spcBef>
                <a:spcPts val="320"/>
              </a:spcBef>
              <a:spcAft>
                <a:spcPts val="0"/>
              </a:spcAft>
              <a:buClr>
                <a:schemeClr val="dk1"/>
              </a:buClr>
              <a:buSzPts val="1600"/>
              <a:buFont typeface="Arial"/>
              <a:buChar char="»"/>
              <a:defRPr sz="1600"/>
            </a:lvl6pPr>
            <a:lvl7pPr indent="-330200" lvl="6" marL="3200400" algn="l">
              <a:lnSpc>
                <a:spcPct val="120000"/>
              </a:lnSpc>
              <a:spcBef>
                <a:spcPts val="320"/>
              </a:spcBef>
              <a:spcAft>
                <a:spcPts val="0"/>
              </a:spcAft>
              <a:buClr>
                <a:schemeClr val="dk1"/>
              </a:buClr>
              <a:buSzPts val="1600"/>
              <a:buFont typeface="Arial"/>
              <a:buChar char="»"/>
              <a:defRPr sz="1600"/>
            </a:lvl7pPr>
            <a:lvl8pPr indent="-330200" lvl="7" marL="3657600" algn="l">
              <a:lnSpc>
                <a:spcPct val="120000"/>
              </a:lnSpc>
              <a:spcBef>
                <a:spcPts val="320"/>
              </a:spcBef>
              <a:spcAft>
                <a:spcPts val="0"/>
              </a:spcAft>
              <a:buClr>
                <a:schemeClr val="dk1"/>
              </a:buClr>
              <a:buSzPts val="1600"/>
              <a:buFont typeface="Arial"/>
              <a:buChar char="»"/>
              <a:defRPr sz="1600"/>
            </a:lvl8pPr>
            <a:lvl9pPr indent="-330200" lvl="8" marL="4114800" algn="l">
              <a:lnSpc>
                <a:spcPct val="120000"/>
              </a:lnSpc>
              <a:spcBef>
                <a:spcPts val="320"/>
              </a:spcBef>
              <a:spcAft>
                <a:spcPts val="0"/>
              </a:spcAft>
              <a:buClr>
                <a:schemeClr val="dk1"/>
              </a:buClr>
              <a:buSzPts val="1600"/>
              <a:buFont typeface="Arial"/>
              <a:buChar char="»"/>
              <a:defRPr sz="1600"/>
            </a:lvl9pPr>
          </a:lstStyle>
          <a:p/>
        </p:txBody>
      </p:sp>
      <p:sp>
        <p:nvSpPr>
          <p:cNvPr id="38" name="Google Shape;38;p39"/>
          <p:cNvSpPr txBox="1"/>
          <p:nvPr>
            <p:ph idx="12" type="sldNum"/>
          </p:nvPr>
        </p:nvSpPr>
        <p:spPr>
          <a:xfrm>
            <a:off x="7713786" y="6370320"/>
            <a:ext cx="2063750" cy="457200"/>
          </a:xfrm>
          <a:prstGeom prst="rect">
            <a:avLst/>
          </a:prstGeom>
          <a:noFill/>
          <a:ln>
            <a:noFill/>
          </a:ln>
        </p:spPr>
        <p:txBody>
          <a:bodyPr anchorCtr="0" anchor="ctr" bIns="46025" lIns="92075" spcFirstLastPara="1" rIns="92075" wrap="square" tIns="46025">
            <a:noAutofit/>
          </a:bodyPr>
          <a:lstStyle>
            <a:lvl1pPr indent="0" lvl="0" marL="0" marR="0" algn="r">
              <a:lnSpc>
                <a:spcPct val="100000"/>
              </a:lnSpc>
              <a:spcBef>
                <a:spcPts val="0"/>
              </a:spcBef>
              <a:spcAft>
                <a:spcPts val="0"/>
              </a:spcAft>
              <a:buClr>
                <a:srgbClr val="000000"/>
              </a:buClr>
              <a:buSzPts val="1400"/>
              <a:buFont typeface="Arial"/>
              <a:buNone/>
              <a:defRPr b="0" i="0" sz="1400" u="none" cap="none" strike="noStrike">
                <a:solidFill>
                  <a:srgbClr val="003399"/>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400"/>
              <a:buFont typeface="Arial"/>
              <a:buNone/>
              <a:defRPr b="0" i="0" sz="1400" u="none" cap="none" strike="noStrike">
                <a:solidFill>
                  <a:srgbClr val="003399"/>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400"/>
              <a:buFont typeface="Arial"/>
              <a:buNone/>
              <a:defRPr b="0" i="0" sz="1400" u="none" cap="none" strike="noStrike">
                <a:solidFill>
                  <a:srgbClr val="003399"/>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400"/>
              <a:buFont typeface="Arial"/>
              <a:buNone/>
              <a:defRPr b="0" i="0" sz="1400" u="none" cap="none" strike="noStrike">
                <a:solidFill>
                  <a:srgbClr val="003399"/>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400"/>
              <a:buFont typeface="Arial"/>
              <a:buNone/>
              <a:defRPr b="0" i="0" sz="1400" u="none" cap="none" strike="noStrike">
                <a:solidFill>
                  <a:srgbClr val="003399"/>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400"/>
              <a:buFont typeface="Arial"/>
              <a:buNone/>
              <a:defRPr b="0" i="0" sz="1400" u="none" cap="none" strike="noStrike">
                <a:solidFill>
                  <a:srgbClr val="003399"/>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400"/>
              <a:buFont typeface="Arial"/>
              <a:buNone/>
              <a:defRPr b="0" i="0" sz="1400" u="none" cap="none" strike="noStrike">
                <a:solidFill>
                  <a:srgbClr val="003399"/>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400"/>
              <a:buFont typeface="Arial"/>
              <a:buNone/>
              <a:defRPr b="0" i="0" sz="1400" u="none" cap="none" strike="noStrike">
                <a:solidFill>
                  <a:srgbClr val="003399"/>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400"/>
              <a:buFont typeface="Arial"/>
              <a:buNone/>
              <a:defRPr b="0" i="0" sz="1400" u="none" cap="none" strike="noStrike">
                <a:solidFill>
                  <a:srgbClr val="003399"/>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l-GR"/>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Μόνο τίτλος" type="titleOnly">
  <p:cSld name="TITLE_ONLY">
    <p:spTree>
      <p:nvGrpSpPr>
        <p:cNvPr id="39" name="Shape 39"/>
        <p:cNvGrpSpPr/>
        <p:nvPr/>
      </p:nvGrpSpPr>
      <p:grpSpPr>
        <a:xfrm>
          <a:off x="0" y="0"/>
          <a:ext cx="0" cy="0"/>
          <a:chOff x="0" y="0"/>
          <a:chExt cx="0" cy="0"/>
        </a:xfrm>
      </p:grpSpPr>
      <p:sp>
        <p:nvSpPr>
          <p:cNvPr id="40" name="Google Shape;40;p40"/>
          <p:cNvSpPr txBox="1"/>
          <p:nvPr>
            <p:ph type="title"/>
          </p:nvPr>
        </p:nvSpPr>
        <p:spPr>
          <a:xfrm>
            <a:off x="128464" y="76200"/>
            <a:ext cx="9649072" cy="616496"/>
          </a:xfrm>
          <a:prstGeom prst="rect">
            <a:avLst/>
          </a:prstGeom>
          <a:noFill/>
          <a:ln>
            <a:noFill/>
          </a:ln>
        </p:spPr>
        <p:txBody>
          <a:bodyPr anchorCtr="0" anchor="ctr" bIns="46025" lIns="92075" spcFirstLastPara="1" rIns="92075" wrap="square" tIns="46025">
            <a:noAutofit/>
          </a:bodyPr>
          <a:lstStyle>
            <a:lvl1pPr lvl="0" algn="ctr">
              <a:lnSpc>
                <a:spcPct val="100000"/>
              </a:lnSpc>
              <a:spcBef>
                <a:spcPts val="0"/>
              </a:spcBef>
              <a:spcAft>
                <a:spcPts val="0"/>
              </a:spcAft>
              <a:buSzPts val="1400"/>
              <a:buNone/>
              <a:defRPr/>
            </a:lvl1pPr>
            <a:lvl2pPr lvl="1" algn="ctr">
              <a:lnSpc>
                <a:spcPct val="100000"/>
              </a:lnSpc>
              <a:spcBef>
                <a:spcPts val="0"/>
              </a:spcBef>
              <a:spcAft>
                <a:spcPts val="0"/>
              </a:spcAft>
              <a:buSzPts val="1400"/>
              <a:buNone/>
              <a:defRPr/>
            </a:lvl2pPr>
            <a:lvl3pPr lvl="2" algn="ctr">
              <a:lnSpc>
                <a:spcPct val="100000"/>
              </a:lnSpc>
              <a:spcBef>
                <a:spcPts val="0"/>
              </a:spcBef>
              <a:spcAft>
                <a:spcPts val="0"/>
              </a:spcAft>
              <a:buSzPts val="1400"/>
              <a:buNone/>
              <a:defRPr/>
            </a:lvl3pPr>
            <a:lvl4pPr lvl="3" algn="ctr">
              <a:lnSpc>
                <a:spcPct val="100000"/>
              </a:lnSpc>
              <a:spcBef>
                <a:spcPts val="0"/>
              </a:spcBef>
              <a:spcAft>
                <a:spcPts val="0"/>
              </a:spcAft>
              <a:buSzPts val="1400"/>
              <a:buNone/>
              <a:defRPr/>
            </a:lvl4pPr>
            <a:lvl5pPr lvl="4" algn="ctr">
              <a:lnSpc>
                <a:spcPct val="100000"/>
              </a:lnSpc>
              <a:spcBef>
                <a:spcPts val="0"/>
              </a:spcBef>
              <a:spcAft>
                <a:spcPts val="0"/>
              </a:spcAft>
              <a:buSzPts val="1400"/>
              <a:buNone/>
              <a:defRPr/>
            </a:lvl5pPr>
            <a:lvl6pPr lvl="5" algn="ctr">
              <a:lnSpc>
                <a:spcPct val="100000"/>
              </a:lnSpc>
              <a:spcBef>
                <a:spcPts val="0"/>
              </a:spcBef>
              <a:spcAft>
                <a:spcPts val="0"/>
              </a:spcAft>
              <a:buSzPts val="1400"/>
              <a:buNone/>
              <a:defRPr/>
            </a:lvl6pPr>
            <a:lvl7pPr lvl="6" algn="ctr">
              <a:lnSpc>
                <a:spcPct val="100000"/>
              </a:lnSpc>
              <a:spcBef>
                <a:spcPts val="0"/>
              </a:spcBef>
              <a:spcAft>
                <a:spcPts val="0"/>
              </a:spcAft>
              <a:buSzPts val="1400"/>
              <a:buNone/>
              <a:defRPr/>
            </a:lvl7pPr>
            <a:lvl8pPr lvl="7" algn="ctr">
              <a:lnSpc>
                <a:spcPct val="100000"/>
              </a:lnSpc>
              <a:spcBef>
                <a:spcPts val="0"/>
              </a:spcBef>
              <a:spcAft>
                <a:spcPts val="0"/>
              </a:spcAft>
              <a:buSzPts val="1400"/>
              <a:buNone/>
              <a:defRPr/>
            </a:lvl8pPr>
            <a:lvl9pPr lvl="8" algn="ctr">
              <a:lnSpc>
                <a:spcPct val="100000"/>
              </a:lnSpc>
              <a:spcBef>
                <a:spcPts val="0"/>
              </a:spcBef>
              <a:spcAft>
                <a:spcPts val="0"/>
              </a:spcAft>
              <a:buSzPts val="1400"/>
              <a:buNone/>
              <a:defRPr/>
            </a:lvl9pPr>
          </a:lstStyle>
          <a:p/>
        </p:txBody>
      </p:sp>
      <p:sp>
        <p:nvSpPr>
          <p:cNvPr id="41" name="Google Shape;41;p40"/>
          <p:cNvSpPr txBox="1"/>
          <p:nvPr>
            <p:ph idx="12" type="sldNum"/>
          </p:nvPr>
        </p:nvSpPr>
        <p:spPr>
          <a:xfrm>
            <a:off x="7713786" y="6370320"/>
            <a:ext cx="2063750" cy="457200"/>
          </a:xfrm>
          <a:prstGeom prst="rect">
            <a:avLst/>
          </a:prstGeom>
          <a:noFill/>
          <a:ln>
            <a:noFill/>
          </a:ln>
        </p:spPr>
        <p:txBody>
          <a:bodyPr anchorCtr="0" anchor="ctr" bIns="46025" lIns="92075" spcFirstLastPara="1" rIns="92075" wrap="square" tIns="46025">
            <a:noAutofit/>
          </a:bodyPr>
          <a:lstStyle>
            <a:lvl1pPr indent="0" lvl="0" marL="0" marR="0" algn="r">
              <a:lnSpc>
                <a:spcPct val="100000"/>
              </a:lnSpc>
              <a:spcBef>
                <a:spcPts val="0"/>
              </a:spcBef>
              <a:spcAft>
                <a:spcPts val="0"/>
              </a:spcAft>
              <a:buClr>
                <a:srgbClr val="000000"/>
              </a:buClr>
              <a:buSzPts val="1400"/>
              <a:buFont typeface="Arial"/>
              <a:buNone/>
              <a:defRPr b="0" i="0" sz="1400" u="none" cap="none" strike="noStrike">
                <a:solidFill>
                  <a:srgbClr val="003399"/>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400"/>
              <a:buFont typeface="Arial"/>
              <a:buNone/>
              <a:defRPr b="0" i="0" sz="1400" u="none" cap="none" strike="noStrike">
                <a:solidFill>
                  <a:srgbClr val="003399"/>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400"/>
              <a:buFont typeface="Arial"/>
              <a:buNone/>
              <a:defRPr b="0" i="0" sz="1400" u="none" cap="none" strike="noStrike">
                <a:solidFill>
                  <a:srgbClr val="003399"/>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400"/>
              <a:buFont typeface="Arial"/>
              <a:buNone/>
              <a:defRPr b="0" i="0" sz="1400" u="none" cap="none" strike="noStrike">
                <a:solidFill>
                  <a:srgbClr val="003399"/>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400"/>
              <a:buFont typeface="Arial"/>
              <a:buNone/>
              <a:defRPr b="0" i="0" sz="1400" u="none" cap="none" strike="noStrike">
                <a:solidFill>
                  <a:srgbClr val="003399"/>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400"/>
              <a:buFont typeface="Arial"/>
              <a:buNone/>
              <a:defRPr b="0" i="0" sz="1400" u="none" cap="none" strike="noStrike">
                <a:solidFill>
                  <a:srgbClr val="003399"/>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400"/>
              <a:buFont typeface="Arial"/>
              <a:buNone/>
              <a:defRPr b="0" i="0" sz="1400" u="none" cap="none" strike="noStrike">
                <a:solidFill>
                  <a:srgbClr val="003399"/>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400"/>
              <a:buFont typeface="Arial"/>
              <a:buNone/>
              <a:defRPr b="0" i="0" sz="1400" u="none" cap="none" strike="noStrike">
                <a:solidFill>
                  <a:srgbClr val="003399"/>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400"/>
              <a:buFont typeface="Arial"/>
              <a:buNone/>
              <a:defRPr b="0" i="0" sz="1400" u="none" cap="none" strike="noStrike">
                <a:solidFill>
                  <a:srgbClr val="003399"/>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l-GR"/>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Περιεχόμενο με λεζάντα" type="objTx">
  <p:cSld name="OBJECT_WITH_CAPTION_TEXT">
    <p:spTree>
      <p:nvGrpSpPr>
        <p:cNvPr id="42" name="Shape 42"/>
        <p:cNvGrpSpPr/>
        <p:nvPr/>
      </p:nvGrpSpPr>
      <p:grpSpPr>
        <a:xfrm>
          <a:off x="0" y="0"/>
          <a:ext cx="0" cy="0"/>
          <a:chOff x="0" y="0"/>
          <a:chExt cx="0" cy="0"/>
        </a:xfrm>
      </p:grpSpPr>
      <p:sp>
        <p:nvSpPr>
          <p:cNvPr id="43" name="Google Shape;43;p41"/>
          <p:cNvSpPr txBox="1"/>
          <p:nvPr>
            <p:ph type="title"/>
          </p:nvPr>
        </p:nvSpPr>
        <p:spPr>
          <a:xfrm>
            <a:off x="495300" y="273050"/>
            <a:ext cx="3259138" cy="1162050"/>
          </a:xfrm>
          <a:prstGeom prst="rect">
            <a:avLst/>
          </a:prstGeom>
          <a:noFill/>
          <a:ln>
            <a:noFill/>
          </a:ln>
        </p:spPr>
        <p:txBody>
          <a:bodyPr anchorCtr="0" anchor="b" bIns="46025" lIns="92075" spcFirstLastPara="1" rIns="92075" wrap="square" tIns="46025">
            <a:noAutofit/>
          </a:bodyPr>
          <a:lstStyle>
            <a:lvl1pPr lvl="0" algn="l">
              <a:lnSpc>
                <a:spcPct val="100000"/>
              </a:lnSpc>
              <a:spcBef>
                <a:spcPts val="0"/>
              </a:spcBef>
              <a:spcAft>
                <a:spcPts val="0"/>
              </a:spcAft>
              <a:buSzPts val="1400"/>
              <a:buNone/>
              <a:defRPr b="1" sz="2000"/>
            </a:lvl1pPr>
            <a:lvl2pPr lvl="1" algn="ctr">
              <a:lnSpc>
                <a:spcPct val="100000"/>
              </a:lnSpc>
              <a:spcBef>
                <a:spcPts val="0"/>
              </a:spcBef>
              <a:spcAft>
                <a:spcPts val="0"/>
              </a:spcAft>
              <a:buSzPts val="1400"/>
              <a:buNone/>
              <a:defRPr/>
            </a:lvl2pPr>
            <a:lvl3pPr lvl="2" algn="ctr">
              <a:lnSpc>
                <a:spcPct val="100000"/>
              </a:lnSpc>
              <a:spcBef>
                <a:spcPts val="0"/>
              </a:spcBef>
              <a:spcAft>
                <a:spcPts val="0"/>
              </a:spcAft>
              <a:buSzPts val="1400"/>
              <a:buNone/>
              <a:defRPr/>
            </a:lvl3pPr>
            <a:lvl4pPr lvl="3" algn="ctr">
              <a:lnSpc>
                <a:spcPct val="100000"/>
              </a:lnSpc>
              <a:spcBef>
                <a:spcPts val="0"/>
              </a:spcBef>
              <a:spcAft>
                <a:spcPts val="0"/>
              </a:spcAft>
              <a:buSzPts val="1400"/>
              <a:buNone/>
              <a:defRPr/>
            </a:lvl4pPr>
            <a:lvl5pPr lvl="4" algn="ctr">
              <a:lnSpc>
                <a:spcPct val="100000"/>
              </a:lnSpc>
              <a:spcBef>
                <a:spcPts val="0"/>
              </a:spcBef>
              <a:spcAft>
                <a:spcPts val="0"/>
              </a:spcAft>
              <a:buSzPts val="1400"/>
              <a:buNone/>
              <a:defRPr/>
            </a:lvl5pPr>
            <a:lvl6pPr lvl="5" algn="ctr">
              <a:lnSpc>
                <a:spcPct val="100000"/>
              </a:lnSpc>
              <a:spcBef>
                <a:spcPts val="0"/>
              </a:spcBef>
              <a:spcAft>
                <a:spcPts val="0"/>
              </a:spcAft>
              <a:buSzPts val="1400"/>
              <a:buNone/>
              <a:defRPr/>
            </a:lvl6pPr>
            <a:lvl7pPr lvl="6" algn="ctr">
              <a:lnSpc>
                <a:spcPct val="100000"/>
              </a:lnSpc>
              <a:spcBef>
                <a:spcPts val="0"/>
              </a:spcBef>
              <a:spcAft>
                <a:spcPts val="0"/>
              </a:spcAft>
              <a:buSzPts val="1400"/>
              <a:buNone/>
              <a:defRPr/>
            </a:lvl7pPr>
            <a:lvl8pPr lvl="7" algn="ctr">
              <a:lnSpc>
                <a:spcPct val="100000"/>
              </a:lnSpc>
              <a:spcBef>
                <a:spcPts val="0"/>
              </a:spcBef>
              <a:spcAft>
                <a:spcPts val="0"/>
              </a:spcAft>
              <a:buSzPts val="1400"/>
              <a:buNone/>
              <a:defRPr/>
            </a:lvl8pPr>
            <a:lvl9pPr lvl="8" algn="ctr">
              <a:lnSpc>
                <a:spcPct val="100000"/>
              </a:lnSpc>
              <a:spcBef>
                <a:spcPts val="0"/>
              </a:spcBef>
              <a:spcAft>
                <a:spcPts val="0"/>
              </a:spcAft>
              <a:buSzPts val="1400"/>
              <a:buNone/>
              <a:defRPr/>
            </a:lvl9pPr>
          </a:lstStyle>
          <a:p/>
        </p:txBody>
      </p:sp>
      <p:sp>
        <p:nvSpPr>
          <p:cNvPr id="44" name="Google Shape;44;p41"/>
          <p:cNvSpPr txBox="1"/>
          <p:nvPr>
            <p:ph idx="1" type="body"/>
          </p:nvPr>
        </p:nvSpPr>
        <p:spPr>
          <a:xfrm>
            <a:off x="3873500" y="273050"/>
            <a:ext cx="5537200" cy="5853113"/>
          </a:xfrm>
          <a:prstGeom prst="rect">
            <a:avLst/>
          </a:prstGeom>
          <a:noFill/>
          <a:ln>
            <a:noFill/>
          </a:ln>
        </p:spPr>
        <p:txBody>
          <a:bodyPr anchorCtr="0" anchor="t" bIns="46025" lIns="92075" spcFirstLastPara="1" rIns="92075" wrap="square" tIns="46025">
            <a:noAutofit/>
          </a:bodyPr>
          <a:lstStyle>
            <a:lvl1pPr indent="-431800" lvl="0" marL="457200" algn="l">
              <a:lnSpc>
                <a:spcPct val="120000"/>
              </a:lnSpc>
              <a:spcBef>
                <a:spcPts val="640"/>
              </a:spcBef>
              <a:spcAft>
                <a:spcPts val="0"/>
              </a:spcAft>
              <a:buClr>
                <a:schemeClr val="dk1"/>
              </a:buClr>
              <a:buSzPts val="3200"/>
              <a:buFont typeface="Arial"/>
              <a:buChar char="•"/>
              <a:defRPr sz="3200"/>
            </a:lvl1pPr>
            <a:lvl2pPr indent="-406400" lvl="1" marL="914400" algn="l">
              <a:lnSpc>
                <a:spcPct val="120000"/>
              </a:lnSpc>
              <a:spcBef>
                <a:spcPts val="560"/>
              </a:spcBef>
              <a:spcAft>
                <a:spcPts val="0"/>
              </a:spcAft>
              <a:buClr>
                <a:schemeClr val="dk1"/>
              </a:buClr>
              <a:buSzPts val="2800"/>
              <a:buFont typeface="Arial"/>
              <a:buChar char="–"/>
              <a:defRPr sz="2800"/>
            </a:lvl2pPr>
            <a:lvl3pPr indent="-381000" lvl="2" marL="1371600" algn="l">
              <a:lnSpc>
                <a:spcPct val="120000"/>
              </a:lnSpc>
              <a:spcBef>
                <a:spcPts val="480"/>
              </a:spcBef>
              <a:spcAft>
                <a:spcPts val="0"/>
              </a:spcAft>
              <a:buClr>
                <a:schemeClr val="dk1"/>
              </a:buClr>
              <a:buSzPts val="2400"/>
              <a:buFont typeface="Arial"/>
              <a:buChar char="•"/>
              <a:defRPr sz="2400"/>
            </a:lvl3pPr>
            <a:lvl4pPr indent="-355600" lvl="3" marL="1828800" algn="l">
              <a:lnSpc>
                <a:spcPct val="120000"/>
              </a:lnSpc>
              <a:spcBef>
                <a:spcPts val="400"/>
              </a:spcBef>
              <a:spcAft>
                <a:spcPts val="0"/>
              </a:spcAft>
              <a:buClr>
                <a:schemeClr val="dk1"/>
              </a:buClr>
              <a:buSzPts val="2000"/>
              <a:buFont typeface="Arial"/>
              <a:buChar char="–"/>
              <a:defRPr sz="2000"/>
            </a:lvl4pPr>
            <a:lvl5pPr indent="-355600" lvl="4" marL="2286000" algn="l">
              <a:lnSpc>
                <a:spcPct val="120000"/>
              </a:lnSpc>
              <a:spcBef>
                <a:spcPts val="400"/>
              </a:spcBef>
              <a:spcAft>
                <a:spcPts val="0"/>
              </a:spcAft>
              <a:buClr>
                <a:schemeClr val="dk1"/>
              </a:buClr>
              <a:buSzPts val="2000"/>
              <a:buFont typeface="Arial"/>
              <a:buChar char="»"/>
              <a:defRPr sz="2000"/>
            </a:lvl5pPr>
            <a:lvl6pPr indent="-355600" lvl="5" marL="2743200" algn="l">
              <a:lnSpc>
                <a:spcPct val="120000"/>
              </a:lnSpc>
              <a:spcBef>
                <a:spcPts val="400"/>
              </a:spcBef>
              <a:spcAft>
                <a:spcPts val="0"/>
              </a:spcAft>
              <a:buClr>
                <a:schemeClr val="dk1"/>
              </a:buClr>
              <a:buSzPts val="2000"/>
              <a:buFont typeface="Arial"/>
              <a:buChar char="»"/>
              <a:defRPr sz="2000"/>
            </a:lvl6pPr>
            <a:lvl7pPr indent="-355600" lvl="6" marL="3200400" algn="l">
              <a:lnSpc>
                <a:spcPct val="120000"/>
              </a:lnSpc>
              <a:spcBef>
                <a:spcPts val="400"/>
              </a:spcBef>
              <a:spcAft>
                <a:spcPts val="0"/>
              </a:spcAft>
              <a:buClr>
                <a:schemeClr val="dk1"/>
              </a:buClr>
              <a:buSzPts val="2000"/>
              <a:buFont typeface="Arial"/>
              <a:buChar char="»"/>
              <a:defRPr sz="2000"/>
            </a:lvl7pPr>
            <a:lvl8pPr indent="-355600" lvl="7" marL="3657600" algn="l">
              <a:lnSpc>
                <a:spcPct val="120000"/>
              </a:lnSpc>
              <a:spcBef>
                <a:spcPts val="400"/>
              </a:spcBef>
              <a:spcAft>
                <a:spcPts val="0"/>
              </a:spcAft>
              <a:buClr>
                <a:schemeClr val="dk1"/>
              </a:buClr>
              <a:buSzPts val="2000"/>
              <a:buFont typeface="Arial"/>
              <a:buChar char="»"/>
              <a:defRPr sz="2000"/>
            </a:lvl8pPr>
            <a:lvl9pPr indent="-355600" lvl="8" marL="4114800" algn="l">
              <a:lnSpc>
                <a:spcPct val="120000"/>
              </a:lnSpc>
              <a:spcBef>
                <a:spcPts val="400"/>
              </a:spcBef>
              <a:spcAft>
                <a:spcPts val="0"/>
              </a:spcAft>
              <a:buClr>
                <a:schemeClr val="dk1"/>
              </a:buClr>
              <a:buSzPts val="2000"/>
              <a:buFont typeface="Arial"/>
              <a:buChar char="»"/>
              <a:defRPr sz="2000"/>
            </a:lvl9pPr>
          </a:lstStyle>
          <a:p/>
        </p:txBody>
      </p:sp>
      <p:sp>
        <p:nvSpPr>
          <p:cNvPr id="45" name="Google Shape;45;p41"/>
          <p:cNvSpPr txBox="1"/>
          <p:nvPr>
            <p:ph idx="2" type="body"/>
          </p:nvPr>
        </p:nvSpPr>
        <p:spPr>
          <a:xfrm>
            <a:off x="495300" y="1435100"/>
            <a:ext cx="3259138" cy="4691063"/>
          </a:xfrm>
          <a:prstGeom prst="rect">
            <a:avLst/>
          </a:prstGeom>
          <a:noFill/>
          <a:ln>
            <a:noFill/>
          </a:ln>
        </p:spPr>
        <p:txBody>
          <a:bodyPr anchorCtr="0" anchor="t" bIns="46025" lIns="92075" spcFirstLastPara="1" rIns="92075" wrap="square" tIns="46025">
            <a:noAutofit/>
          </a:bodyPr>
          <a:lstStyle>
            <a:lvl1pPr indent="-228600" lvl="0" marL="457200" algn="l">
              <a:lnSpc>
                <a:spcPct val="120000"/>
              </a:lnSpc>
              <a:spcBef>
                <a:spcPts val="280"/>
              </a:spcBef>
              <a:spcAft>
                <a:spcPts val="0"/>
              </a:spcAft>
              <a:buClr>
                <a:schemeClr val="dk1"/>
              </a:buClr>
              <a:buSzPts val="1400"/>
              <a:buFont typeface="Arial"/>
              <a:buNone/>
              <a:defRPr sz="1400"/>
            </a:lvl1pPr>
            <a:lvl2pPr indent="-228600" lvl="1" marL="914400" algn="l">
              <a:lnSpc>
                <a:spcPct val="120000"/>
              </a:lnSpc>
              <a:spcBef>
                <a:spcPts val="240"/>
              </a:spcBef>
              <a:spcAft>
                <a:spcPts val="0"/>
              </a:spcAft>
              <a:buClr>
                <a:schemeClr val="dk1"/>
              </a:buClr>
              <a:buSzPts val="1200"/>
              <a:buFont typeface="Arial"/>
              <a:buNone/>
              <a:defRPr sz="1200"/>
            </a:lvl2pPr>
            <a:lvl3pPr indent="-228600" lvl="2" marL="1371600" algn="l">
              <a:lnSpc>
                <a:spcPct val="120000"/>
              </a:lnSpc>
              <a:spcBef>
                <a:spcPts val="200"/>
              </a:spcBef>
              <a:spcAft>
                <a:spcPts val="0"/>
              </a:spcAft>
              <a:buClr>
                <a:schemeClr val="dk1"/>
              </a:buClr>
              <a:buSzPts val="1000"/>
              <a:buFont typeface="Arial"/>
              <a:buNone/>
              <a:defRPr sz="1000"/>
            </a:lvl3pPr>
            <a:lvl4pPr indent="-228600" lvl="3" marL="1828800" algn="l">
              <a:lnSpc>
                <a:spcPct val="120000"/>
              </a:lnSpc>
              <a:spcBef>
                <a:spcPts val="180"/>
              </a:spcBef>
              <a:spcAft>
                <a:spcPts val="0"/>
              </a:spcAft>
              <a:buClr>
                <a:schemeClr val="dk1"/>
              </a:buClr>
              <a:buSzPts val="900"/>
              <a:buFont typeface="Arial"/>
              <a:buNone/>
              <a:defRPr sz="900"/>
            </a:lvl4pPr>
            <a:lvl5pPr indent="-228600" lvl="4" marL="2286000" algn="l">
              <a:lnSpc>
                <a:spcPct val="120000"/>
              </a:lnSpc>
              <a:spcBef>
                <a:spcPts val="180"/>
              </a:spcBef>
              <a:spcAft>
                <a:spcPts val="0"/>
              </a:spcAft>
              <a:buClr>
                <a:schemeClr val="dk1"/>
              </a:buClr>
              <a:buSzPts val="900"/>
              <a:buFont typeface="Arial"/>
              <a:buNone/>
              <a:defRPr sz="900"/>
            </a:lvl5pPr>
            <a:lvl6pPr indent="-228600" lvl="5" marL="2743200" algn="l">
              <a:lnSpc>
                <a:spcPct val="120000"/>
              </a:lnSpc>
              <a:spcBef>
                <a:spcPts val="180"/>
              </a:spcBef>
              <a:spcAft>
                <a:spcPts val="0"/>
              </a:spcAft>
              <a:buClr>
                <a:schemeClr val="dk1"/>
              </a:buClr>
              <a:buSzPts val="900"/>
              <a:buFont typeface="Arial"/>
              <a:buNone/>
              <a:defRPr sz="900"/>
            </a:lvl6pPr>
            <a:lvl7pPr indent="-228600" lvl="6" marL="3200400" algn="l">
              <a:lnSpc>
                <a:spcPct val="120000"/>
              </a:lnSpc>
              <a:spcBef>
                <a:spcPts val="180"/>
              </a:spcBef>
              <a:spcAft>
                <a:spcPts val="0"/>
              </a:spcAft>
              <a:buClr>
                <a:schemeClr val="dk1"/>
              </a:buClr>
              <a:buSzPts val="900"/>
              <a:buFont typeface="Arial"/>
              <a:buNone/>
              <a:defRPr sz="900"/>
            </a:lvl7pPr>
            <a:lvl8pPr indent="-228600" lvl="7" marL="3657600" algn="l">
              <a:lnSpc>
                <a:spcPct val="120000"/>
              </a:lnSpc>
              <a:spcBef>
                <a:spcPts val="180"/>
              </a:spcBef>
              <a:spcAft>
                <a:spcPts val="0"/>
              </a:spcAft>
              <a:buClr>
                <a:schemeClr val="dk1"/>
              </a:buClr>
              <a:buSzPts val="900"/>
              <a:buFont typeface="Arial"/>
              <a:buNone/>
              <a:defRPr sz="900"/>
            </a:lvl8pPr>
            <a:lvl9pPr indent="-228600" lvl="8" marL="4114800" algn="l">
              <a:lnSpc>
                <a:spcPct val="120000"/>
              </a:lnSpc>
              <a:spcBef>
                <a:spcPts val="180"/>
              </a:spcBef>
              <a:spcAft>
                <a:spcPts val="0"/>
              </a:spcAft>
              <a:buClr>
                <a:schemeClr val="dk1"/>
              </a:buClr>
              <a:buSzPts val="900"/>
              <a:buFont typeface="Arial"/>
              <a:buNone/>
              <a:defRPr sz="900"/>
            </a:lvl9pPr>
          </a:lstStyle>
          <a:p/>
        </p:txBody>
      </p:sp>
      <p:sp>
        <p:nvSpPr>
          <p:cNvPr id="46" name="Google Shape;46;p41"/>
          <p:cNvSpPr txBox="1"/>
          <p:nvPr>
            <p:ph idx="12" type="sldNum"/>
          </p:nvPr>
        </p:nvSpPr>
        <p:spPr>
          <a:xfrm>
            <a:off x="7713786" y="6370320"/>
            <a:ext cx="2063750" cy="457200"/>
          </a:xfrm>
          <a:prstGeom prst="rect">
            <a:avLst/>
          </a:prstGeom>
          <a:noFill/>
          <a:ln>
            <a:noFill/>
          </a:ln>
        </p:spPr>
        <p:txBody>
          <a:bodyPr anchorCtr="0" anchor="ctr" bIns="46025" lIns="92075" spcFirstLastPara="1" rIns="92075" wrap="square" tIns="46025">
            <a:noAutofit/>
          </a:bodyPr>
          <a:lstStyle>
            <a:lvl1pPr indent="0" lvl="0" marL="0" marR="0" algn="r">
              <a:lnSpc>
                <a:spcPct val="100000"/>
              </a:lnSpc>
              <a:spcBef>
                <a:spcPts val="0"/>
              </a:spcBef>
              <a:spcAft>
                <a:spcPts val="0"/>
              </a:spcAft>
              <a:buClr>
                <a:srgbClr val="000000"/>
              </a:buClr>
              <a:buSzPts val="1400"/>
              <a:buFont typeface="Arial"/>
              <a:buNone/>
              <a:defRPr b="0" i="0" sz="1400" u="none" cap="none" strike="noStrike">
                <a:solidFill>
                  <a:srgbClr val="003399"/>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400"/>
              <a:buFont typeface="Arial"/>
              <a:buNone/>
              <a:defRPr b="0" i="0" sz="1400" u="none" cap="none" strike="noStrike">
                <a:solidFill>
                  <a:srgbClr val="003399"/>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400"/>
              <a:buFont typeface="Arial"/>
              <a:buNone/>
              <a:defRPr b="0" i="0" sz="1400" u="none" cap="none" strike="noStrike">
                <a:solidFill>
                  <a:srgbClr val="003399"/>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400"/>
              <a:buFont typeface="Arial"/>
              <a:buNone/>
              <a:defRPr b="0" i="0" sz="1400" u="none" cap="none" strike="noStrike">
                <a:solidFill>
                  <a:srgbClr val="003399"/>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400"/>
              <a:buFont typeface="Arial"/>
              <a:buNone/>
              <a:defRPr b="0" i="0" sz="1400" u="none" cap="none" strike="noStrike">
                <a:solidFill>
                  <a:srgbClr val="003399"/>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400"/>
              <a:buFont typeface="Arial"/>
              <a:buNone/>
              <a:defRPr b="0" i="0" sz="1400" u="none" cap="none" strike="noStrike">
                <a:solidFill>
                  <a:srgbClr val="003399"/>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400"/>
              <a:buFont typeface="Arial"/>
              <a:buNone/>
              <a:defRPr b="0" i="0" sz="1400" u="none" cap="none" strike="noStrike">
                <a:solidFill>
                  <a:srgbClr val="003399"/>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400"/>
              <a:buFont typeface="Arial"/>
              <a:buNone/>
              <a:defRPr b="0" i="0" sz="1400" u="none" cap="none" strike="noStrike">
                <a:solidFill>
                  <a:srgbClr val="003399"/>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400"/>
              <a:buFont typeface="Arial"/>
              <a:buNone/>
              <a:defRPr b="0" i="0" sz="1400" u="none" cap="none" strike="noStrike">
                <a:solidFill>
                  <a:srgbClr val="003399"/>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l-GR"/>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Εικόνα με λεζάντα" type="picTx">
  <p:cSld name="PICTURE_WITH_CAPTION_TEXT">
    <p:spTree>
      <p:nvGrpSpPr>
        <p:cNvPr id="47" name="Shape 47"/>
        <p:cNvGrpSpPr/>
        <p:nvPr/>
      </p:nvGrpSpPr>
      <p:grpSpPr>
        <a:xfrm>
          <a:off x="0" y="0"/>
          <a:ext cx="0" cy="0"/>
          <a:chOff x="0" y="0"/>
          <a:chExt cx="0" cy="0"/>
        </a:xfrm>
      </p:grpSpPr>
      <p:sp>
        <p:nvSpPr>
          <p:cNvPr id="48" name="Google Shape;48;p42"/>
          <p:cNvSpPr txBox="1"/>
          <p:nvPr>
            <p:ph type="title"/>
          </p:nvPr>
        </p:nvSpPr>
        <p:spPr>
          <a:xfrm>
            <a:off x="1941513" y="4800600"/>
            <a:ext cx="5943600" cy="566738"/>
          </a:xfrm>
          <a:prstGeom prst="rect">
            <a:avLst/>
          </a:prstGeom>
          <a:noFill/>
          <a:ln>
            <a:noFill/>
          </a:ln>
        </p:spPr>
        <p:txBody>
          <a:bodyPr anchorCtr="0" anchor="b" bIns="46025" lIns="92075" spcFirstLastPara="1" rIns="92075" wrap="square" tIns="46025">
            <a:noAutofit/>
          </a:bodyPr>
          <a:lstStyle>
            <a:lvl1pPr lvl="0" algn="l">
              <a:lnSpc>
                <a:spcPct val="100000"/>
              </a:lnSpc>
              <a:spcBef>
                <a:spcPts val="0"/>
              </a:spcBef>
              <a:spcAft>
                <a:spcPts val="0"/>
              </a:spcAft>
              <a:buSzPts val="1400"/>
              <a:buNone/>
              <a:defRPr b="1" sz="2000"/>
            </a:lvl1pPr>
            <a:lvl2pPr lvl="1" algn="ctr">
              <a:lnSpc>
                <a:spcPct val="100000"/>
              </a:lnSpc>
              <a:spcBef>
                <a:spcPts val="0"/>
              </a:spcBef>
              <a:spcAft>
                <a:spcPts val="0"/>
              </a:spcAft>
              <a:buSzPts val="1400"/>
              <a:buNone/>
              <a:defRPr/>
            </a:lvl2pPr>
            <a:lvl3pPr lvl="2" algn="ctr">
              <a:lnSpc>
                <a:spcPct val="100000"/>
              </a:lnSpc>
              <a:spcBef>
                <a:spcPts val="0"/>
              </a:spcBef>
              <a:spcAft>
                <a:spcPts val="0"/>
              </a:spcAft>
              <a:buSzPts val="1400"/>
              <a:buNone/>
              <a:defRPr/>
            </a:lvl3pPr>
            <a:lvl4pPr lvl="3" algn="ctr">
              <a:lnSpc>
                <a:spcPct val="100000"/>
              </a:lnSpc>
              <a:spcBef>
                <a:spcPts val="0"/>
              </a:spcBef>
              <a:spcAft>
                <a:spcPts val="0"/>
              </a:spcAft>
              <a:buSzPts val="1400"/>
              <a:buNone/>
              <a:defRPr/>
            </a:lvl4pPr>
            <a:lvl5pPr lvl="4" algn="ctr">
              <a:lnSpc>
                <a:spcPct val="100000"/>
              </a:lnSpc>
              <a:spcBef>
                <a:spcPts val="0"/>
              </a:spcBef>
              <a:spcAft>
                <a:spcPts val="0"/>
              </a:spcAft>
              <a:buSzPts val="1400"/>
              <a:buNone/>
              <a:defRPr/>
            </a:lvl5pPr>
            <a:lvl6pPr lvl="5" algn="ctr">
              <a:lnSpc>
                <a:spcPct val="100000"/>
              </a:lnSpc>
              <a:spcBef>
                <a:spcPts val="0"/>
              </a:spcBef>
              <a:spcAft>
                <a:spcPts val="0"/>
              </a:spcAft>
              <a:buSzPts val="1400"/>
              <a:buNone/>
              <a:defRPr/>
            </a:lvl6pPr>
            <a:lvl7pPr lvl="6" algn="ctr">
              <a:lnSpc>
                <a:spcPct val="100000"/>
              </a:lnSpc>
              <a:spcBef>
                <a:spcPts val="0"/>
              </a:spcBef>
              <a:spcAft>
                <a:spcPts val="0"/>
              </a:spcAft>
              <a:buSzPts val="1400"/>
              <a:buNone/>
              <a:defRPr/>
            </a:lvl7pPr>
            <a:lvl8pPr lvl="7" algn="ctr">
              <a:lnSpc>
                <a:spcPct val="100000"/>
              </a:lnSpc>
              <a:spcBef>
                <a:spcPts val="0"/>
              </a:spcBef>
              <a:spcAft>
                <a:spcPts val="0"/>
              </a:spcAft>
              <a:buSzPts val="1400"/>
              <a:buNone/>
              <a:defRPr/>
            </a:lvl8pPr>
            <a:lvl9pPr lvl="8" algn="ctr">
              <a:lnSpc>
                <a:spcPct val="100000"/>
              </a:lnSpc>
              <a:spcBef>
                <a:spcPts val="0"/>
              </a:spcBef>
              <a:spcAft>
                <a:spcPts val="0"/>
              </a:spcAft>
              <a:buSzPts val="1400"/>
              <a:buNone/>
              <a:defRPr/>
            </a:lvl9pPr>
          </a:lstStyle>
          <a:p/>
        </p:txBody>
      </p:sp>
      <p:sp>
        <p:nvSpPr>
          <p:cNvPr id="49" name="Google Shape;49;p42"/>
          <p:cNvSpPr/>
          <p:nvPr>
            <p:ph idx="2" type="pic"/>
          </p:nvPr>
        </p:nvSpPr>
        <p:spPr>
          <a:xfrm>
            <a:off x="1941513" y="612775"/>
            <a:ext cx="5943600" cy="4114800"/>
          </a:xfrm>
          <a:prstGeom prst="rect">
            <a:avLst/>
          </a:prstGeom>
          <a:noFill/>
          <a:ln>
            <a:noFill/>
          </a:ln>
        </p:spPr>
      </p:sp>
      <p:sp>
        <p:nvSpPr>
          <p:cNvPr id="50" name="Google Shape;50;p42"/>
          <p:cNvSpPr txBox="1"/>
          <p:nvPr>
            <p:ph idx="1" type="body"/>
          </p:nvPr>
        </p:nvSpPr>
        <p:spPr>
          <a:xfrm>
            <a:off x="1941513" y="5367338"/>
            <a:ext cx="5943600" cy="804862"/>
          </a:xfrm>
          <a:prstGeom prst="rect">
            <a:avLst/>
          </a:prstGeom>
          <a:noFill/>
          <a:ln>
            <a:noFill/>
          </a:ln>
        </p:spPr>
        <p:txBody>
          <a:bodyPr anchorCtr="0" anchor="t" bIns="46025" lIns="92075" spcFirstLastPara="1" rIns="92075" wrap="square" tIns="46025">
            <a:noAutofit/>
          </a:bodyPr>
          <a:lstStyle>
            <a:lvl1pPr indent="-228600" lvl="0" marL="457200" algn="l">
              <a:lnSpc>
                <a:spcPct val="120000"/>
              </a:lnSpc>
              <a:spcBef>
                <a:spcPts val="280"/>
              </a:spcBef>
              <a:spcAft>
                <a:spcPts val="0"/>
              </a:spcAft>
              <a:buClr>
                <a:schemeClr val="dk1"/>
              </a:buClr>
              <a:buSzPts val="1400"/>
              <a:buFont typeface="Arial"/>
              <a:buNone/>
              <a:defRPr sz="1400"/>
            </a:lvl1pPr>
            <a:lvl2pPr indent="-228600" lvl="1" marL="914400" algn="l">
              <a:lnSpc>
                <a:spcPct val="120000"/>
              </a:lnSpc>
              <a:spcBef>
                <a:spcPts val="240"/>
              </a:spcBef>
              <a:spcAft>
                <a:spcPts val="0"/>
              </a:spcAft>
              <a:buClr>
                <a:schemeClr val="dk1"/>
              </a:buClr>
              <a:buSzPts val="1200"/>
              <a:buFont typeface="Arial"/>
              <a:buNone/>
              <a:defRPr sz="1200"/>
            </a:lvl2pPr>
            <a:lvl3pPr indent="-228600" lvl="2" marL="1371600" algn="l">
              <a:lnSpc>
                <a:spcPct val="120000"/>
              </a:lnSpc>
              <a:spcBef>
                <a:spcPts val="200"/>
              </a:spcBef>
              <a:spcAft>
                <a:spcPts val="0"/>
              </a:spcAft>
              <a:buClr>
                <a:schemeClr val="dk1"/>
              </a:buClr>
              <a:buSzPts val="1000"/>
              <a:buFont typeface="Arial"/>
              <a:buNone/>
              <a:defRPr sz="1000"/>
            </a:lvl3pPr>
            <a:lvl4pPr indent="-228600" lvl="3" marL="1828800" algn="l">
              <a:lnSpc>
                <a:spcPct val="120000"/>
              </a:lnSpc>
              <a:spcBef>
                <a:spcPts val="180"/>
              </a:spcBef>
              <a:spcAft>
                <a:spcPts val="0"/>
              </a:spcAft>
              <a:buClr>
                <a:schemeClr val="dk1"/>
              </a:buClr>
              <a:buSzPts val="900"/>
              <a:buFont typeface="Arial"/>
              <a:buNone/>
              <a:defRPr sz="900"/>
            </a:lvl4pPr>
            <a:lvl5pPr indent="-228600" lvl="4" marL="2286000" algn="l">
              <a:lnSpc>
                <a:spcPct val="120000"/>
              </a:lnSpc>
              <a:spcBef>
                <a:spcPts val="180"/>
              </a:spcBef>
              <a:spcAft>
                <a:spcPts val="0"/>
              </a:spcAft>
              <a:buClr>
                <a:schemeClr val="dk1"/>
              </a:buClr>
              <a:buSzPts val="900"/>
              <a:buFont typeface="Arial"/>
              <a:buNone/>
              <a:defRPr sz="900"/>
            </a:lvl5pPr>
            <a:lvl6pPr indent="-228600" lvl="5" marL="2743200" algn="l">
              <a:lnSpc>
                <a:spcPct val="120000"/>
              </a:lnSpc>
              <a:spcBef>
                <a:spcPts val="180"/>
              </a:spcBef>
              <a:spcAft>
                <a:spcPts val="0"/>
              </a:spcAft>
              <a:buClr>
                <a:schemeClr val="dk1"/>
              </a:buClr>
              <a:buSzPts val="900"/>
              <a:buFont typeface="Arial"/>
              <a:buNone/>
              <a:defRPr sz="900"/>
            </a:lvl6pPr>
            <a:lvl7pPr indent="-228600" lvl="6" marL="3200400" algn="l">
              <a:lnSpc>
                <a:spcPct val="120000"/>
              </a:lnSpc>
              <a:spcBef>
                <a:spcPts val="180"/>
              </a:spcBef>
              <a:spcAft>
                <a:spcPts val="0"/>
              </a:spcAft>
              <a:buClr>
                <a:schemeClr val="dk1"/>
              </a:buClr>
              <a:buSzPts val="900"/>
              <a:buFont typeface="Arial"/>
              <a:buNone/>
              <a:defRPr sz="900"/>
            </a:lvl7pPr>
            <a:lvl8pPr indent="-228600" lvl="7" marL="3657600" algn="l">
              <a:lnSpc>
                <a:spcPct val="120000"/>
              </a:lnSpc>
              <a:spcBef>
                <a:spcPts val="180"/>
              </a:spcBef>
              <a:spcAft>
                <a:spcPts val="0"/>
              </a:spcAft>
              <a:buClr>
                <a:schemeClr val="dk1"/>
              </a:buClr>
              <a:buSzPts val="900"/>
              <a:buFont typeface="Arial"/>
              <a:buNone/>
              <a:defRPr sz="900"/>
            </a:lvl8pPr>
            <a:lvl9pPr indent="-228600" lvl="8" marL="4114800" algn="l">
              <a:lnSpc>
                <a:spcPct val="120000"/>
              </a:lnSpc>
              <a:spcBef>
                <a:spcPts val="180"/>
              </a:spcBef>
              <a:spcAft>
                <a:spcPts val="0"/>
              </a:spcAft>
              <a:buClr>
                <a:schemeClr val="dk1"/>
              </a:buClr>
              <a:buSzPts val="900"/>
              <a:buFont typeface="Arial"/>
              <a:buNone/>
              <a:defRPr sz="900"/>
            </a:lvl9pPr>
          </a:lstStyle>
          <a:p/>
        </p:txBody>
      </p:sp>
      <p:sp>
        <p:nvSpPr>
          <p:cNvPr id="51" name="Google Shape;51;p42"/>
          <p:cNvSpPr txBox="1"/>
          <p:nvPr>
            <p:ph idx="12" type="sldNum"/>
          </p:nvPr>
        </p:nvSpPr>
        <p:spPr>
          <a:xfrm>
            <a:off x="7713786" y="6370320"/>
            <a:ext cx="2063750" cy="457200"/>
          </a:xfrm>
          <a:prstGeom prst="rect">
            <a:avLst/>
          </a:prstGeom>
          <a:noFill/>
          <a:ln>
            <a:noFill/>
          </a:ln>
        </p:spPr>
        <p:txBody>
          <a:bodyPr anchorCtr="0" anchor="ctr" bIns="46025" lIns="92075" spcFirstLastPara="1" rIns="92075" wrap="square" tIns="46025">
            <a:noAutofit/>
          </a:bodyPr>
          <a:lstStyle>
            <a:lvl1pPr indent="0" lvl="0" marL="0" marR="0" algn="r">
              <a:lnSpc>
                <a:spcPct val="100000"/>
              </a:lnSpc>
              <a:spcBef>
                <a:spcPts val="0"/>
              </a:spcBef>
              <a:spcAft>
                <a:spcPts val="0"/>
              </a:spcAft>
              <a:buClr>
                <a:srgbClr val="000000"/>
              </a:buClr>
              <a:buSzPts val="1400"/>
              <a:buFont typeface="Arial"/>
              <a:buNone/>
              <a:defRPr b="0" i="0" sz="1400" u="none" cap="none" strike="noStrike">
                <a:solidFill>
                  <a:srgbClr val="003399"/>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400"/>
              <a:buFont typeface="Arial"/>
              <a:buNone/>
              <a:defRPr b="0" i="0" sz="1400" u="none" cap="none" strike="noStrike">
                <a:solidFill>
                  <a:srgbClr val="003399"/>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400"/>
              <a:buFont typeface="Arial"/>
              <a:buNone/>
              <a:defRPr b="0" i="0" sz="1400" u="none" cap="none" strike="noStrike">
                <a:solidFill>
                  <a:srgbClr val="003399"/>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400"/>
              <a:buFont typeface="Arial"/>
              <a:buNone/>
              <a:defRPr b="0" i="0" sz="1400" u="none" cap="none" strike="noStrike">
                <a:solidFill>
                  <a:srgbClr val="003399"/>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400"/>
              <a:buFont typeface="Arial"/>
              <a:buNone/>
              <a:defRPr b="0" i="0" sz="1400" u="none" cap="none" strike="noStrike">
                <a:solidFill>
                  <a:srgbClr val="003399"/>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400"/>
              <a:buFont typeface="Arial"/>
              <a:buNone/>
              <a:defRPr b="0" i="0" sz="1400" u="none" cap="none" strike="noStrike">
                <a:solidFill>
                  <a:srgbClr val="003399"/>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400"/>
              <a:buFont typeface="Arial"/>
              <a:buNone/>
              <a:defRPr b="0" i="0" sz="1400" u="none" cap="none" strike="noStrike">
                <a:solidFill>
                  <a:srgbClr val="003399"/>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400"/>
              <a:buFont typeface="Arial"/>
              <a:buNone/>
              <a:defRPr b="0" i="0" sz="1400" u="none" cap="none" strike="noStrike">
                <a:solidFill>
                  <a:srgbClr val="003399"/>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400"/>
              <a:buFont typeface="Arial"/>
              <a:buNone/>
              <a:defRPr b="0" i="0" sz="1400" u="none" cap="none" strike="noStrike">
                <a:solidFill>
                  <a:srgbClr val="003399"/>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l-GR"/>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9" name="Shape 9"/>
        <p:cNvGrpSpPr/>
        <p:nvPr/>
      </p:nvGrpSpPr>
      <p:grpSpPr>
        <a:xfrm>
          <a:off x="0" y="0"/>
          <a:ext cx="0" cy="0"/>
          <a:chOff x="0" y="0"/>
          <a:chExt cx="0" cy="0"/>
        </a:xfrm>
      </p:grpSpPr>
      <p:sp>
        <p:nvSpPr>
          <p:cNvPr id="10" name="Google Shape;10;p33"/>
          <p:cNvSpPr txBox="1"/>
          <p:nvPr>
            <p:ph type="title"/>
          </p:nvPr>
        </p:nvSpPr>
        <p:spPr>
          <a:xfrm>
            <a:off x="128464" y="76200"/>
            <a:ext cx="9649072" cy="616496"/>
          </a:xfrm>
          <a:prstGeom prst="rect">
            <a:avLst/>
          </a:prstGeom>
          <a:noFill/>
          <a:ln>
            <a:noFill/>
          </a:ln>
        </p:spPr>
        <p:txBody>
          <a:bodyPr anchorCtr="0" anchor="ctr" bIns="46025" lIns="92075" spcFirstLastPara="1" rIns="92075" wrap="square" tIns="46025">
            <a:noAutofit/>
          </a:bodyPr>
          <a:lstStyle>
            <a:lvl1pPr lvl="0" marR="0" rtl="0" algn="ctr">
              <a:lnSpc>
                <a:spcPct val="100000"/>
              </a:lnSpc>
              <a:spcBef>
                <a:spcPts val="0"/>
              </a:spcBef>
              <a:spcAft>
                <a:spcPts val="0"/>
              </a:spcAft>
              <a:buClr>
                <a:srgbClr val="000000"/>
              </a:buClr>
              <a:buSzPts val="1400"/>
              <a:buFont typeface="Arial"/>
              <a:buNone/>
              <a:defRPr b="1" i="0" sz="2400" u="none" cap="none" strike="noStrike">
                <a:solidFill>
                  <a:srgbClr val="800000"/>
                </a:solidFill>
                <a:latin typeface="Arial"/>
                <a:ea typeface="Arial"/>
                <a:cs typeface="Arial"/>
                <a:sym typeface="Arial"/>
              </a:defRPr>
            </a:lvl1pPr>
            <a:lvl2pPr lvl="1" marR="0" rtl="0" algn="ctr">
              <a:lnSpc>
                <a:spcPct val="100000"/>
              </a:lnSpc>
              <a:spcBef>
                <a:spcPts val="0"/>
              </a:spcBef>
              <a:spcAft>
                <a:spcPts val="0"/>
              </a:spcAft>
              <a:buClr>
                <a:srgbClr val="000000"/>
              </a:buClr>
              <a:buSzPts val="1400"/>
              <a:buFont typeface="Arial"/>
              <a:buNone/>
              <a:defRPr b="1" i="0" sz="3600" u="none" cap="none" strike="noStrike">
                <a:solidFill>
                  <a:srgbClr val="800000"/>
                </a:solidFill>
                <a:latin typeface="Arial"/>
                <a:ea typeface="Arial"/>
                <a:cs typeface="Arial"/>
                <a:sym typeface="Arial"/>
              </a:defRPr>
            </a:lvl2pPr>
            <a:lvl3pPr lvl="2" marR="0" rtl="0" algn="ctr">
              <a:lnSpc>
                <a:spcPct val="100000"/>
              </a:lnSpc>
              <a:spcBef>
                <a:spcPts val="0"/>
              </a:spcBef>
              <a:spcAft>
                <a:spcPts val="0"/>
              </a:spcAft>
              <a:buClr>
                <a:srgbClr val="000000"/>
              </a:buClr>
              <a:buSzPts val="1400"/>
              <a:buFont typeface="Arial"/>
              <a:buNone/>
              <a:defRPr b="1" i="0" sz="3600" u="none" cap="none" strike="noStrike">
                <a:solidFill>
                  <a:srgbClr val="800000"/>
                </a:solidFill>
                <a:latin typeface="Arial"/>
                <a:ea typeface="Arial"/>
                <a:cs typeface="Arial"/>
                <a:sym typeface="Arial"/>
              </a:defRPr>
            </a:lvl3pPr>
            <a:lvl4pPr lvl="3" marR="0" rtl="0" algn="ctr">
              <a:lnSpc>
                <a:spcPct val="100000"/>
              </a:lnSpc>
              <a:spcBef>
                <a:spcPts val="0"/>
              </a:spcBef>
              <a:spcAft>
                <a:spcPts val="0"/>
              </a:spcAft>
              <a:buClr>
                <a:srgbClr val="000000"/>
              </a:buClr>
              <a:buSzPts val="1400"/>
              <a:buFont typeface="Arial"/>
              <a:buNone/>
              <a:defRPr b="1" i="0" sz="3600" u="none" cap="none" strike="noStrike">
                <a:solidFill>
                  <a:srgbClr val="800000"/>
                </a:solidFill>
                <a:latin typeface="Arial"/>
                <a:ea typeface="Arial"/>
                <a:cs typeface="Arial"/>
                <a:sym typeface="Arial"/>
              </a:defRPr>
            </a:lvl4pPr>
            <a:lvl5pPr lvl="4" marR="0" rtl="0" algn="ctr">
              <a:lnSpc>
                <a:spcPct val="100000"/>
              </a:lnSpc>
              <a:spcBef>
                <a:spcPts val="0"/>
              </a:spcBef>
              <a:spcAft>
                <a:spcPts val="0"/>
              </a:spcAft>
              <a:buClr>
                <a:srgbClr val="000000"/>
              </a:buClr>
              <a:buSzPts val="1400"/>
              <a:buFont typeface="Arial"/>
              <a:buNone/>
              <a:defRPr b="1" i="0" sz="3600" u="none" cap="none" strike="noStrike">
                <a:solidFill>
                  <a:srgbClr val="800000"/>
                </a:solidFill>
                <a:latin typeface="Arial"/>
                <a:ea typeface="Arial"/>
                <a:cs typeface="Arial"/>
                <a:sym typeface="Arial"/>
              </a:defRPr>
            </a:lvl5pPr>
            <a:lvl6pPr lvl="5" marR="0" rtl="0" algn="ctr">
              <a:lnSpc>
                <a:spcPct val="100000"/>
              </a:lnSpc>
              <a:spcBef>
                <a:spcPts val="0"/>
              </a:spcBef>
              <a:spcAft>
                <a:spcPts val="0"/>
              </a:spcAft>
              <a:buClr>
                <a:srgbClr val="000000"/>
              </a:buClr>
              <a:buSzPts val="1400"/>
              <a:buFont typeface="Arial"/>
              <a:buNone/>
              <a:defRPr b="1" i="0" sz="3600" u="none" cap="none" strike="noStrike">
                <a:solidFill>
                  <a:srgbClr val="800000"/>
                </a:solidFill>
                <a:latin typeface="Arial"/>
                <a:ea typeface="Arial"/>
                <a:cs typeface="Arial"/>
                <a:sym typeface="Arial"/>
              </a:defRPr>
            </a:lvl6pPr>
            <a:lvl7pPr lvl="6" marR="0" rtl="0" algn="ctr">
              <a:lnSpc>
                <a:spcPct val="100000"/>
              </a:lnSpc>
              <a:spcBef>
                <a:spcPts val="0"/>
              </a:spcBef>
              <a:spcAft>
                <a:spcPts val="0"/>
              </a:spcAft>
              <a:buClr>
                <a:srgbClr val="000000"/>
              </a:buClr>
              <a:buSzPts val="1400"/>
              <a:buFont typeface="Arial"/>
              <a:buNone/>
              <a:defRPr b="1" i="0" sz="3600" u="none" cap="none" strike="noStrike">
                <a:solidFill>
                  <a:srgbClr val="800000"/>
                </a:solidFill>
                <a:latin typeface="Arial"/>
                <a:ea typeface="Arial"/>
                <a:cs typeface="Arial"/>
                <a:sym typeface="Arial"/>
              </a:defRPr>
            </a:lvl7pPr>
            <a:lvl8pPr lvl="7" marR="0" rtl="0" algn="ctr">
              <a:lnSpc>
                <a:spcPct val="100000"/>
              </a:lnSpc>
              <a:spcBef>
                <a:spcPts val="0"/>
              </a:spcBef>
              <a:spcAft>
                <a:spcPts val="0"/>
              </a:spcAft>
              <a:buClr>
                <a:srgbClr val="000000"/>
              </a:buClr>
              <a:buSzPts val="1400"/>
              <a:buFont typeface="Arial"/>
              <a:buNone/>
              <a:defRPr b="1" i="0" sz="3600" u="none" cap="none" strike="noStrike">
                <a:solidFill>
                  <a:srgbClr val="800000"/>
                </a:solidFill>
                <a:latin typeface="Arial"/>
                <a:ea typeface="Arial"/>
                <a:cs typeface="Arial"/>
                <a:sym typeface="Arial"/>
              </a:defRPr>
            </a:lvl8pPr>
            <a:lvl9pPr lvl="8" marR="0" rtl="0" algn="ctr">
              <a:lnSpc>
                <a:spcPct val="100000"/>
              </a:lnSpc>
              <a:spcBef>
                <a:spcPts val="0"/>
              </a:spcBef>
              <a:spcAft>
                <a:spcPts val="0"/>
              </a:spcAft>
              <a:buClr>
                <a:srgbClr val="000000"/>
              </a:buClr>
              <a:buSzPts val="1400"/>
              <a:buFont typeface="Arial"/>
              <a:buNone/>
              <a:defRPr b="1" i="0" sz="3600" u="none" cap="none" strike="noStrike">
                <a:solidFill>
                  <a:srgbClr val="800000"/>
                </a:solidFill>
                <a:latin typeface="Arial"/>
                <a:ea typeface="Arial"/>
                <a:cs typeface="Arial"/>
                <a:sym typeface="Arial"/>
              </a:defRPr>
            </a:lvl9pPr>
          </a:lstStyle>
          <a:p/>
        </p:txBody>
      </p:sp>
      <p:sp>
        <p:nvSpPr>
          <p:cNvPr id="11" name="Google Shape;11;p33"/>
          <p:cNvSpPr txBox="1"/>
          <p:nvPr>
            <p:ph idx="1" type="body"/>
          </p:nvPr>
        </p:nvSpPr>
        <p:spPr>
          <a:xfrm>
            <a:off x="128464" y="764704"/>
            <a:ext cx="9649072" cy="6017096"/>
          </a:xfrm>
          <a:prstGeom prst="rect">
            <a:avLst/>
          </a:prstGeom>
          <a:noFill/>
          <a:ln>
            <a:noFill/>
          </a:ln>
        </p:spPr>
        <p:txBody>
          <a:bodyPr anchorCtr="0" anchor="t" bIns="46025" lIns="92075" spcFirstLastPara="1" rIns="92075" wrap="square" tIns="46025">
            <a:noAutofit/>
          </a:bodyPr>
          <a:lstStyle>
            <a:lvl1pPr indent="-355600" lvl="0" marL="457200" marR="0" rtl="0" algn="l">
              <a:lnSpc>
                <a:spcPct val="120000"/>
              </a:lnSpc>
              <a:spcBef>
                <a:spcPts val="4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1pPr>
            <a:lvl2pPr indent="-342900" lvl="1" marL="914400" marR="0" rtl="0" algn="l">
              <a:lnSpc>
                <a:spcPct val="120000"/>
              </a:lnSpc>
              <a:spcBef>
                <a:spcPts val="36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2pPr>
            <a:lvl3pPr indent="-330200" lvl="2" marL="1371600" marR="0" rtl="0" algn="l">
              <a:lnSpc>
                <a:spcPct val="120000"/>
              </a:lnSpc>
              <a:spcBef>
                <a:spcPts val="320"/>
              </a:spcBef>
              <a:spcAft>
                <a:spcPts val="0"/>
              </a:spcAft>
              <a:buClr>
                <a:schemeClr val="dk1"/>
              </a:buClr>
              <a:buSzPts val="1600"/>
              <a:buFont typeface="Arial"/>
              <a:buChar char="•"/>
              <a:defRPr b="0" i="0" sz="1600" u="none" cap="none" strike="noStrike">
                <a:solidFill>
                  <a:schemeClr val="dk1"/>
                </a:solidFill>
                <a:latin typeface="Arial"/>
                <a:ea typeface="Arial"/>
                <a:cs typeface="Arial"/>
                <a:sym typeface="Arial"/>
              </a:defRPr>
            </a:lvl3pPr>
            <a:lvl4pPr indent="-317500" lvl="3" marL="1828800" marR="0" rtl="0" algn="l">
              <a:lnSpc>
                <a:spcPct val="120000"/>
              </a:lnSpc>
              <a:spcBef>
                <a:spcPts val="280"/>
              </a:spcBef>
              <a:spcAft>
                <a:spcPts val="0"/>
              </a:spcAft>
              <a:buClr>
                <a:schemeClr val="dk1"/>
              </a:buClr>
              <a:buSzPts val="1400"/>
              <a:buFont typeface="Arial"/>
              <a:buChar char="–"/>
              <a:defRPr b="0" i="0" sz="1400" u="none" cap="none" strike="noStrike">
                <a:solidFill>
                  <a:schemeClr val="dk1"/>
                </a:solidFill>
                <a:latin typeface="Arial"/>
                <a:ea typeface="Arial"/>
                <a:cs typeface="Arial"/>
                <a:sym typeface="Arial"/>
              </a:defRPr>
            </a:lvl4pPr>
            <a:lvl5pPr indent="-317500" lvl="4" marL="2286000" marR="0" rtl="0" algn="l">
              <a:lnSpc>
                <a:spcPct val="120000"/>
              </a:lnSpc>
              <a:spcBef>
                <a:spcPts val="280"/>
              </a:spcBef>
              <a:spcAft>
                <a:spcPts val="0"/>
              </a:spcAft>
              <a:buClr>
                <a:schemeClr val="dk1"/>
              </a:buClr>
              <a:buSzPts val="1400"/>
              <a:buFont typeface="Arial"/>
              <a:buChar char="»"/>
              <a:defRPr b="0" i="0" sz="1400" u="none" cap="none" strike="noStrike">
                <a:solidFill>
                  <a:schemeClr val="dk1"/>
                </a:solidFill>
                <a:latin typeface="Arial"/>
                <a:ea typeface="Arial"/>
                <a:cs typeface="Arial"/>
                <a:sym typeface="Arial"/>
              </a:defRPr>
            </a:lvl5pPr>
            <a:lvl6pPr indent="-355600" lvl="5" marL="2743200" marR="0" rtl="0" algn="l">
              <a:lnSpc>
                <a:spcPct val="120000"/>
              </a:lnSpc>
              <a:spcBef>
                <a:spcPts val="4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6pPr>
            <a:lvl7pPr indent="-355600" lvl="6" marL="3200400" marR="0" rtl="0" algn="l">
              <a:lnSpc>
                <a:spcPct val="120000"/>
              </a:lnSpc>
              <a:spcBef>
                <a:spcPts val="4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7pPr>
            <a:lvl8pPr indent="-355600" lvl="7" marL="3657600" marR="0" rtl="0" algn="l">
              <a:lnSpc>
                <a:spcPct val="120000"/>
              </a:lnSpc>
              <a:spcBef>
                <a:spcPts val="4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8pPr>
            <a:lvl9pPr indent="-355600" lvl="8" marL="4114800" marR="0" rtl="0" algn="l">
              <a:lnSpc>
                <a:spcPct val="120000"/>
              </a:lnSpc>
              <a:spcBef>
                <a:spcPts val="4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9pPr>
          </a:lstStyle>
          <a:p/>
        </p:txBody>
      </p:sp>
      <p:sp>
        <p:nvSpPr>
          <p:cNvPr id="12" name="Google Shape;12;p33"/>
          <p:cNvSpPr txBox="1"/>
          <p:nvPr>
            <p:ph idx="12" type="sldNum"/>
          </p:nvPr>
        </p:nvSpPr>
        <p:spPr>
          <a:xfrm>
            <a:off x="7713786" y="6370320"/>
            <a:ext cx="2063750" cy="457200"/>
          </a:xfrm>
          <a:prstGeom prst="rect">
            <a:avLst/>
          </a:prstGeom>
          <a:noFill/>
          <a:ln>
            <a:noFill/>
          </a:ln>
        </p:spPr>
        <p:txBody>
          <a:bodyPr anchorCtr="0" anchor="ctr" bIns="46025" lIns="92075" spcFirstLastPara="1" rIns="92075" wrap="square" tIns="46025">
            <a:noAutofit/>
          </a:bodyPr>
          <a:lstStyle>
            <a:lvl1pPr indent="0" lvl="0" marL="0" marR="0" rtl="0" algn="r">
              <a:lnSpc>
                <a:spcPct val="100000"/>
              </a:lnSpc>
              <a:spcBef>
                <a:spcPts val="0"/>
              </a:spcBef>
              <a:spcAft>
                <a:spcPts val="0"/>
              </a:spcAft>
              <a:buClr>
                <a:srgbClr val="000000"/>
              </a:buClr>
              <a:buSzPts val="1400"/>
              <a:buFont typeface="Arial"/>
              <a:buNone/>
              <a:defRPr b="0" i="0" sz="1400" u="none" cap="none" strike="noStrike">
                <a:solidFill>
                  <a:srgbClr val="003399"/>
                </a:solidFill>
                <a:latin typeface="Arial"/>
                <a:ea typeface="Arial"/>
                <a:cs typeface="Arial"/>
                <a:sym typeface="Arial"/>
              </a:defRPr>
            </a:lvl1pPr>
            <a:lvl2pPr indent="0" lvl="1" marL="0" marR="0" rtl="0" algn="r">
              <a:lnSpc>
                <a:spcPct val="100000"/>
              </a:lnSpc>
              <a:spcBef>
                <a:spcPts val="0"/>
              </a:spcBef>
              <a:spcAft>
                <a:spcPts val="0"/>
              </a:spcAft>
              <a:buClr>
                <a:srgbClr val="000000"/>
              </a:buClr>
              <a:buSzPts val="1400"/>
              <a:buFont typeface="Arial"/>
              <a:buNone/>
              <a:defRPr b="0" i="0" sz="1400" u="none" cap="none" strike="noStrike">
                <a:solidFill>
                  <a:srgbClr val="003399"/>
                </a:solidFill>
                <a:latin typeface="Arial"/>
                <a:ea typeface="Arial"/>
                <a:cs typeface="Arial"/>
                <a:sym typeface="Arial"/>
              </a:defRPr>
            </a:lvl2pPr>
            <a:lvl3pPr indent="0" lvl="2" marL="0" marR="0" rtl="0" algn="r">
              <a:lnSpc>
                <a:spcPct val="100000"/>
              </a:lnSpc>
              <a:spcBef>
                <a:spcPts val="0"/>
              </a:spcBef>
              <a:spcAft>
                <a:spcPts val="0"/>
              </a:spcAft>
              <a:buClr>
                <a:srgbClr val="000000"/>
              </a:buClr>
              <a:buSzPts val="1400"/>
              <a:buFont typeface="Arial"/>
              <a:buNone/>
              <a:defRPr b="0" i="0" sz="1400" u="none" cap="none" strike="noStrike">
                <a:solidFill>
                  <a:srgbClr val="003399"/>
                </a:solidFill>
                <a:latin typeface="Arial"/>
                <a:ea typeface="Arial"/>
                <a:cs typeface="Arial"/>
                <a:sym typeface="Arial"/>
              </a:defRPr>
            </a:lvl3pPr>
            <a:lvl4pPr indent="0" lvl="3" marL="0" marR="0" rtl="0" algn="r">
              <a:lnSpc>
                <a:spcPct val="100000"/>
              </a:lnSpc>
              <a:spcBef>
                <a:spcPts val="0"/>
              </a:spcBef>
              <a:spcAft>
                <a:spcPts val="0"/>
              </a:spcAft>
              <a:buClr>
                <a:srgbClr val="000000"/>
              </a:buClr>
              <a:buSzPts val="1400"/>
              <a:buFont typeface="Arial"/>
              <a:buNone/>
              <a:defRPr b="0" i="0" sz="1400" u="none" cap="none" strike="noStrike">
                <a:solidFill>
                  <a:srgbClr val="003399"/>
                </a:solidFill>
                <a:latin typeface="Arial"/>
                <a:ea typeface="Arial"/>
                <a:cs typeface="Arial"/>
                <a:sym typeface="Arial"/>
              </a:defRPr>
            </a:lvl4pPr>
            <a:lvl5pPr indent="0" lvl="4" marL="0" marR="0" rtl="0" algn="r">
              <a:lnSpc>
                <a:spcPct val="100000"/>
              </a:lnSpc>
              <a:spcBef>
                <a:spcPts val="0"/>
              </a:spcBef>
              <a:spcAft>
                <a:spcPts val="0"/>
              </a:spcAft>
              <a:buClr>
                <a:srgbClr val="000000"/>
              </a:buClr>
              <a:buSzPts val="1400"/>
              <a:buFont typeface="Arial"/>
              <a:buNone/>
              <a:defRPr b="0" i="0" sz="1400" u="none" cap="none" strike="noStrike">
                <a:solidFill>
                  <a:srgbClr val="003399"/>
                </a:solidFill>
                <a:latin typeface="Arial"/>
                <a:ea typeface="Arial"/>
                <a:cs typeface="Arial"/>
                <a:sym typeface="Arial"/>
              </a:defRPr>
            </a:lvl5pPr>
            <a:lvl6pPr indent="0" lvl="5" marL="0" marR="0" rtl="0" algn="r">
              <a:lnSpc>
                <a:spcPct val="100000"/>
              </a:lnSpc>
              <a:spcBef>
                <a:spcPts val="0"/>
              </a:spcBef>
              <a:spcAft>
                <a:spcPts val="0"/>
              </a:spcAft>
              <a:buClr>
                <a:srgbClr val="000000"/>
              </a:buClr>
              <a:buSzPts val="1400"/>
              <a:buFont typeface="Arial"/>
              <a:buNone/>
              <a:defRPr b="0" i="0" sz="1400" u="none" cap="none" strike="noStrike">
                <a:solidFill>
                  <a:srgbClr val="003399"/>
                </a:solidFill>
                <a:latin typeface="Arial"/>
                <a:ea typeface="Arial"/>
                <a:cs typeface="Arial"/>
                <a:sym typeface="Arial"/>
              </a:defRPr>
            </a:lvl6pPr>
            <a:lvl7pPr indent="0" lvl="6" marL="0" marR="0" rtl="0" algn="r">
              <a:lnSpc>
                <a:spcPct val="100000"/>
              </a:lnSpc>
              <a:spcBef>
                <a:spcPts val="0"/>
              </a:spcBef>
              <a:spcAft>
                <a:spcPts val="0"/>
              </a:spcAft>
              <a:buClr>
                <a:srgbClr val="000000"/>
              </a:buClr>
              <a:buSzPts val="1400"/>
              <a:buFont typeface="Arial"/>
              <a:buNone/>
              <a:defRPr b="0" i="0" sz="1400" u="none" cap="none" strike="noStrike">
                <a:solidFill>
                  <a:srgbClr val="003399"/>
                </a:solidFill>
                <a:latin typeface="Arial"/>
                <a:ea typeface="Arial"/>
                <a:cs typeface="Arial"/>
                <a:sym typeface="Arial"/>
              </a:defRPr>
            </a:lvl7pPr>
            <a:lvl8pPr indent="0" lvl="7" marL="0" marR="0" rtl="0" algn="r">
              <a:lnSpc>
                <a:spcPct val="100000"/>
              </a:lnSpc>
              <a:spcBef>
                <a:spcPts val="0"/>
              </a:spcBef>
              <a:spcAft>
                <a:spcPts val="0"/>
              </a:spcAft>
              <a:buClr>
                <a:srgbClr val="000000"/>
              </a:buClr>
              <a:buSzPts val="1400"/>
              <a:buFont typeface="Arial"/>
              <a:buNone/>
              <a:defRPr b="0" i="0" sz="1400" u="none" cap="none" strike="noStrike">
                <a:solidFill>
                  <a:srgbClr val="003399"/>
                </a:solidFill>
                <a:latin typeface="Arial"/>
                <a:ea typeface="Arial"/>
                <a:cs typeface="Arial"/>
                <a:sym typeface="Arial"/>
              </a:defRPr>
            </a:lvl8pPr>
            <a:lvl9pPr indent="0" lvl="8" marL="0" marR="0" rtl="0" algn="r">
              <a:lnSpc>
                <a:spcPct val="100000"/>
              </a:lnSpc>
              <a:spcBef>
                <a:spcPts val="0"/>
              </a:spcBef>
              <a:spcAft>
                <a:spcPts val="0"/>
              </a:spcAft>
              <a:buClr>
                <a:srgbClr val="000000"/>
              </a:buClr>
              <a:buSzPts val="1400"/>
              <a:buFont typeface="Arial"/>
              <a:buNone/>
              <a:defRPr b="0" i="0" sz="1400" u="none" cap="none" strike="noStrike">
                <a:solidFill>
                  <a:srgbClr val="003399"/>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l-GR"/>
              <a:t>‹#›</a:t>
            </a:fld>
            <a:endParaRPr/>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4" name="Shape 64"/>
        <p:cNvGrpSpPr/>
        <p:nvPr/>
      </p:nvGrpSpPr>
      <p:grpSpPr>
        <a:xfrm>
          <a:off x="0" y="0"/>
          <a:ext cx="0" cy="0"/>
          <a:chOff x="0" y="0"/>
          <a:chExt cx="0" cy="0"/>
        </a:xfrm>
      </p:grpSpPr>
      <p:pic>
        <p:nvPicPr>
          <p:cNvPr id="65" name="Google Shape;65;p1"/>
          <p:cNvPicPr preferRelativeResize="0"/>
          <p:nvPr/>
        </p:nvPicPr>
        <p:blipFill rotWithShape="1">
          <a:blip r:embed="rId3">
            <a:alphaModFix/>
          </a:blip>
          <a:srcRect b="0" l="0" r="0" t="0"/>
          <a:stretch/>
        </p:blipFill>
        <p:spPr>
          <a:xfrm>
            <a:off x="9765" y="1988840"/>
            <a:ext cx="9905999" cy="2122444"/>
          </a:xfrm>
          <a:prstGeom prst="rect">
            <a:avLst/>
          </a:prstGeom>
          <a:noFill/>
          <a:ln>
            <a:noFill/>
          </a:ln>
        </p:spPr>
      </p:pic>
      <p:sp>
        <p:nvSpPr>
          <p:cNvPr id="66" name="Google Shape;66;p1"/>
          <p:cNvSpPr txBox="1"/>
          <p:nvPr>
            <p:ph idx="4294967295" type="ctrTitle"/>
          </p:nvPr>
        </p:nvSpPr>
        <p:spPr>
          <a:xfrm>
            <a:off x="3134338" y="2167067"/>
            <a:ext cx="7723318" cy="1799241"/>
          </a:xfrm>
          <a:prstGeom prst="rect">
            <a:avLst/>
          </a:prstGeom>
          <a:noFill/>
          <a:ln>
            <a:noFill/>
          </a:ln>
        </p:spPr>
        <p:txBody>
          <a:bodyPr anchorCtr="0" anchor="ctr" bIns="46025" lIns="92075" spcFirstLastPara="1" rIns="92075" wrap="square" tIns="46025">
            <a:noAutofit/>
          </a:bodyPr>
          <a:lstStyle/>
          <a:p>
            <a:pPr indent="0" lvl="0" marL="0" marR="0" rtl="0" algn="l">
              <a:lnSpc>
                <a:spcPct val="100000"/>
              </a:lnSpc>
              <a:spcBef>
                <a:spcPts val="0"/>
              </a:spcBef>
              <a:spcAft>
                <a:spcPts val="0"/>
              </a:spcAft>
              <a:buClr>
                <a:srgbClr val="000000"/>
              </a:buClr>
              <a:buSzPts val="1400"/>
              <a:buFont typeface="Arial"/>
              <a:buNone/>
            </a:pPr>
            <a:br>
              <a:rPr b="1" i="0" lang="el-GR" sz="2400" u="none" cap="none" strike="noStrike">
                <a:solidFill>
                  <a:schemeClr val="dk1"/>
                </a:solidFill>
                <a:latin typeface="Arial"/>
                <a:ea typeface="Arial"/>
                <a:cs typeface="Arial"/>
                <a:sym typeface="Arial"/>
              </a:rPr>
            </a:br>
            <a:r>
              <a:rPr b="1" i="0" lang="el-GR" sz="2400" u="none" cap="none" strike="noStrike">
                <a:solidFill>
                  <a:srgbClr val="002060"/>
                </a:solidFill>
                <a:latin typeface="Arial"/>
                <a:ea typeface="Arial"/>
                <a:cs typeface="Arial"/>
                <a:sym typeface="Arial"/>
              </a:rPr>
              <a:t>ΑΝΑΔΙΟΡΓΑΝΩΣΗ ΔΙΑΔΙΚΑΣΙΩΝ</a:t>
            </a:r>
            <a:br>
              <a:rPr b="1" i="0" lang="el-GR" sz="2400" u="none" cap="none" strike="noStrike">
                <a:solidFill>
                  <a:schemeClr val="dk1"/>
                </a:solidFill>
                <a:latin typeface="Arial"/>
                <a:ea typeface="Arial"/>
                <a:cs typeface="Arial"/>
                <a:sym typeface="Arial"/>
              </a:rPr>
            </a:br>
            <a:r>
              <a:rPr b="1" i="0" lang="el-GR" sz="2000" u="none" cap="none" strike="noStrike">
                <a:solidFill>
                  <a:srgbClr val="800000"/>
                </a:solidFill>
                <a:latin typeface="Arial"/>
                <a:ea typeface="Arial"/>
                <a:cs typeface="Arial"/>
                <a:sym typeface="Arial"/>
              </a:rPr>
              <a:t>ΜΕΘΟΔΟΛΟΓΙΚΟ ΠΛΑΙΣΙΟ</a:t>
            </a:r>
            <a:br>
              <a:rPr b="1" i="0" lang="el-GR" sz="2800" u="none" cap="none" strike="noStrike">
                <a:solidFill>
                  <a:srgbClr val="191966"/>
                </a:solidFill>
                <a:latin typeface="Arial"/>
                <a:ea typeface="Arial"/>
                <a:cs typeface="Arial"/>
                <a:sym typeface="Arial"/>
              </a:rPr>
            </a:br>
            <a:endParaRPr b="1" i="0" sz="2400" u="none" cap="none" strike="noStrike">
              <a:solidFill>
                <a:schemeClr val="dk1"/>
              </a:solidFill>
              <a:latin typeface="Arial Black"/>
              <a:ea typeface="Arial Black"/>
              <a:cs typeface="Arial Black"/>
              <a:sym typeface="Arial Black"/>
            </a:endParaRPr>
          </a:p>
        </p:txBody>
      </p:sp>
      <p:sp>
        <p:nvSpPr>
          <p:cNvPr id="67" name="Google Shape;67;p1"/>
          <p:cNvSpPr/>
          <p:nvPr/>
        </p:nvSpPr>
        <p:spPr>
          <a:xfrm>
            <a:off x="3134338" y="4666641"/>
            <a:ext cx="5410398" cy="584775"/>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1600"/>
              <a:buFont typeface="Arial"/>
              <a:buNone/>
            </a:pPr>
            <a:r>
              <a:t/>
            </a:r>
            <a:endParaRPr b="0" i="0" sz="1600" u="none"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600"/>
              <a:buFont typeface="Arial"/>
              <a:buNone/>
            </a:pPr>
            <a:r>
              <a:t/>
            </a:r>
            <a:endParaRPr b="0" i="1" sz="1600" u="none" cap="none" strike="noStrike">
              <a:solidFill>
                <a:schemeClr val="dk1"/>
              </a:solidFill>
              <a:latin typeface="Times New Roman"/>
              <a:ea typeface="Times New Roman"/>
              <a:cs typeface="Times New Roman"/>
              <a:sym typeface="Times New Roman"/>
            </a:endParaRPr>
          </a:p>
        </p:txBody>
      </p:sp>
    </p:spTree>
  </p:cSld>
  <p:clrMapOvr>
    <a:masterClrMapping/>
  </p:clrMapOvr>
  <p:transition>
    <p:fade thruBlk="1"/>
  </p:transition>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7" name="Shape 117"/>
        <p:cNvGrpSpPr/>
        <p:nvPr/>
      </p:nvGrpSpPr>
      <p:grpSpPr>
        <a:xfrm>
          <a:off x="0" y="0"/>
          <a:ext cx="0" cy="0"/>
          <a:chOff x="0" y="0"/>
          <a:chExt cx="0" cy="0"/>
        </a:xfrm>
      </p:grpSpPr>
      <p:sp>
        <p:nvSpPr>
          <p:cNvPr id="118" name="Google Shape;118;p12"/>
          <p:cNvSpPr txBox="1"/>
          <p:nvPr>
            <p:ph type="title"/>
          </p:nvPr>
        </p:nvSpPr>
        <p:spPr>
          <a:xfrm>
            <a:off x="128464" y="76200"/>
            <a:ext cx="9649072" cy="616496"/>
          </a:xfrm>
          <a:prstGeom prst="rect">
            <a:avLst/>
          </a:prstGeom>
          <a:noFill/>
          <a:ln>
            <a:noFill/>
          </a:ln>
        </p:spPr>
        <p:txBody>
          <a:bodyPr anchorCtr="0" anchor="ctr" bIns="46025" lIns="92075" spcFirstLastPara="1" rIns="92075" wrap="square" tIns="46025">
            <a:noAutofit/>
          </a:bodyPr>
          <a:lstStyle/>
          <a:p>
            <a:pPr indent="0" lvl="0" marL="0" rtl="0" algn="ctr">
              <a:lnSpc>
                <a:spcPct val="100000"/>
              </a:lnSpc>
              <a:spcBef>
                <a:spcPts val="0"/>
              </a:spcBef>
              <a:spcAft>
                <a:spcPts val="0"/>
              </a:spcAft>
              <a:buSzPts val="1400"/>
              <a:buNone/>
            </a:pPr>
            <a:r>
              <a:rPr lang="el-GR"/>
              <a:t>Αρχές της αναδιοργάνωσης </a:t>
            </a:r>
            <a:r>
              <a:rPr lang="el-GR" u="sng"/>
              <a:t>υπηρεσιών</a:t>
            </a:r>
            <a:r>
              <a:rPr lang="el-GR"/>
              <a:t> (1/2)</a:t>
            </a:r>
            <a:endParaRPr/>
          </a:p>
        </p:txBody>
      </p:sp>
      <p:sp>
        <p:nvSpPr>
          <p:cNvPr id="119" name="Google Shape;119;p12"/>
          <p:cNvSpPr txBox="1"/>
          <p:nvPr>
            <p:ph idx="1" type="body"/>
          </p:nvPr>
        </p:nvSpPr>
        <p:spPr>
          <a:xfrm>
            <a:off x="128464" y="764704"/>
            <a:ext cx="9649072" cy="6017096"/>
          </a:xfrm>
          <a:prstGeom prst="rect">
            <a:avLst/>
          </a:prstGeom>
          <a:noFill/>
          <a:ln>
            <a:noFill/>
          </a:ln>
        </p:spPr>
        <p:txBody>
          <a:bodyPr anchorCtr="0" anchor="t" bIns="46025" lIns="92075" spcFirstLastPara="1" rIns="92075" wrap="square" tIns="46025">
            <a:noAutofit/>
          </a:bodyPr>
          <a:lstStyle/>
          <a:p>
            <a:pPr indent="-457200" lvl="0" marL="457200" rtl="0" algn="l">
              <a:lnSpc>
                <a:spcPct val="120000"/>
              </a:lnSpc>
              <a:spcBef>
                <a:spcPts val="0"/>
              </a:spcBef>
              <a:spcAft>
                <a:spcPts val="0"/>
              </a:spcAft>
              <a:buClr>
                <a:schemeClr val="dk1"/>
              </a:buClr>
              <a:buSzPts val="2000"/>
              <a:buFont typeface="Arial"/>
              <a:buAutoNum type="arabicPeriod"/>
            </a:pPr>
            <a:r>
              <a:rPr lang="el-GR"/>
              <a:t>Πλήρης αποφυγή δημιουργίας, αποδοχής, διακίνησης και αποθήκευσης έντυπων εγγράφων (χαρτιού) από τη δημόσια διοίκηση (paperless principle).  Σε καμία αναδιοργανωμένη υπηρεσία δεν περιλαμβάνονται έντυπα, όπου αυτό είναι δυνατό.  Συνεπώς στην παροχή υπηρεσιών προς πολίτες και επιχειρήσεις δεν υπάρχει ανάγκη τήρησης πρωτοκόλλου. </a:t>
            </a:r>
            <a:endParaRPr/>
          </a:p>
          <a:p>
            <a:pPr indent="-457200" lvl="0" marL="457200" rtl="0" algn="l">
              <a:lnSpc>
                <a:spcPct val="120000"/>
              </a:lnSpc>
              <a:spcBef>
                <a:spcPts val="400"/>
              </a:spcBef>
              <a:spcAft>
                <a:spcPts val="0"/>
              </a:spcAft>
              <a:buClr>
                <a:schemeClr val="dk1"/>
              </a:buClr>
              <a:buSzPts val="2000"/>
              <a:buFont typeface="Arial"/>
              <a:buAutoNum type="arabicPeriod"/>
            </a:pPr>
            <a:r>
              <a:rPr lang="el-GR"/>
              <a:t>Τήρηση της αρχής once-only principle στη διακίνηση πληροφοριών, η οποία μεταφράζεται στα εξής:</a:t>
            </a:r>
            <a:endParaRPr/>
          </a:p>
          <a:p>
            <a:pPr indent="-285750" lvl="1" marL="742950" rtl="0" algn="l">
              <a:lnSpc>
                <a:spcPct val="120000"/>
              </a:lnSpc>
              <a:spcBef>
                <a:spcPts val="360"/>
              </a:spcBef>
              <a:spcAft>
                <a:spcPts val="0"/>
              </a:spcAft>
              <a:buClr>
                <a:schemeClr val="dk1"/>
              </a:buClr>
              <a:buSzPts val="1800"/>
              <a:buFont typeface="Arial"/>
              <a:buChar char="–"/>
            </a:pPr>
            <a:r>
              <a:rPr lang="el-GR"/>
              <a:t>πολίτες και επιχειρήσεις κατά τη συναλλαγή τους με το δημόσιο τομέα δίνουν κάποια πληροφορία για μία μόνο φορά </a:t>
            </a:r>
            <a:endParaRPr/>
          </a:p>
          <a:p>
            <a:pPr indent="-285750" lvl="1" marL="742950" rtl="0" algn="l">
              <a:lnSpc>
                <a:spcPct val="120000"/>
              </a:lnSpc>
              <a:spcBef>
                <a:spcPts val="360"/>
              </a:spcBef>
              <a:spcAft>
                <a:spcPts val="0"/>
              </a:spcAft>
              <a:buClr>
                <a:schemeClr val="dk1"/>
              </a:buClr>
              <a:buSzPts val="1800"/>
              <a:buFont typeface="Arial"/>
              <a:buChar char="–"/>
            </a:pPr>
            <a:r>
              <a:rPr lang="el-GR"/>
              <a:t>η διατήρηση της πληροφορίας πρέπει ιδανικά να γίνεται σε ένα σημείο, στο σύνολο του δημόσιου τομέα</a:t>
            </a:r>
            <a:endParaRPr/>
          </a:p>
          <a:p>
            <a:pPr indent="-285750" lvl="1" marL="742950" rtl="0" algn="l">
              <a:lnSpc>
                <a:spcPct val="120000"/>
              </a:lnSpc>
              <a:spcBef>
                <a:spcPts val="360"/>
              </a:spcBef>
              <a:spcAft>
                <a:spcPts val="0"/>
              </a:spcAft>
              <a:buClr>
                <a:schemeClr val="dk1"/>
              </a:buClr>
              <a:buSzPts val="1800"/>
              <a:buFont typeface="Arial"/>
              <a:buChar char="–"/>
            </a:pPr>
            <a:r>
              <a:rPr lang="el-GR"/>
              <a:t>οι φορείς του δημοσίου τομέα πρέπει να συνεργάζονται μεταξύ τους, με ψηφιακό και αυτοματοποιημένο τρόπο, για την ανεύρεση της πληροφορίας των πολιτών ή οποία είναι απαραίτητη για την υλοποίηση κάποια υπηρεσίας</a:t>
            </a:r>
            <a:endParaRPr/>
          </a:p>
          <a:p>
            <a:pPr indent="-285750" lvl="1" marL="742950" rtl="0" algn="l">
              <a:lnSpc>
                <a:spcPct val="120000"/>
              </a:lnSpc>
              <a:spcBef>
                <a:spcPts val="360"/>
              </a:spcBef>
              <a:spcAft>
                <a:spcPts val="0"/>
              </a:spcAft>
              <a:buClr>
                <a:schemeClr val="dk1"/>
              </a:buClr>
              <a:buSzPts val="1800"/>
              <a:buFont typeface="Arial"/>
              <a:buChar char="–"/>
            </a:pPr>
            <a:r>
              <a:rPr lang="el-GR"/>
              <a:t>οι φορείς του δημοσίου τομέα πρέπει να ζητούν από τον λήπτη της υπηρεσίας ή από τρίτους φορείς μόνο τις απαραίτητες πληροφορίες για την εκτέλεση της υπηρεσίας</a:t>
            </a:r>
            <a:endParaRPr/>
          </a:p>
          <a:p>
            <a:pPr indent="-171450" lvl="1" marL="742950" rtl="0" algn="l">
              <a:lnSpc>
                <a:spcPct val="120000"/>
              </a:lnSpc>
              <a:spcBef>
                <a:spcPts val="360"/>
              </a:spcBef>
              <a:spcAft>
                <a:spcPts val="0"/>
              </a:spcAft>
              <a:buClr>
                <a:schemeClr val="dk1"/>
              </a:buClr>
              <a:buSzPts val="1800"/>
              <a:buFont typeface="Arial"/>
              <a:buNone/>
            </a:pPr>
            <a:r>
              <a:t/>
            </a:r>
            <a:endParaRPr/>
          </a:p>
          <a:p>
            <a:pPr indent="-330200" lvl="0" marL="457200" rtl="0" algn="l">
              <a:lnSpc>
                <a:spcPct val="120000"/>
              </a:lnSpc>
              <a:spcBef>
                <a:spcPts val="400"/>
              </a:spcBef>
              <a:spcAft>
                <a:spcPts val="0"/>
              </a:spcAft>
              <a:buClr>
                <a:schemeClr val="dk1"/>
              </a:buClr>
              <a:buSzPts val="2000"/>
              <a:buFont typeface="Arial"/>
              <a:buNone/>
            </a:pPr>
            <a:r>
              <a:t/>
            </a:r>
            <a:endParaRPr/>
          </a:p>
          <a:p>
            <a:pPr indent="-215900" lvl="0" marL="342900" rtl="0" algn="l">
              <a:lnSpc>
                <a:spcPct val="120000"/>
              </a:lnSpc>
              <a:spcBef>
                <a:spcPts val="400"/>
              </a:spcBef>
              <a:spcAft>
                <a:spcPts val="0"/>
              </a:spcAft>
              <a:buClr>
                <a:schemeClr val="dk1"/>
              </a:buClr>
              <a:buSzPts val="2000"/>
              <a:buFont typeface="Arial"/>
              <a:buNone/>
            </a:pPr>
            <a:r>
              <a:t/>
            </a:r>
            <a:endParaRPr/>
          </a:p>
          <a:p>
            <a:pPr indent="-215900" lvl="0" marL="342900" rtl="0" algn="l">
              <a:lnSpc>
                <a:spcPct val="120000"/>
              </a:lnSpc>
              <a:spcBef>
                <a:spcPts val="400"/>
              </a:spcBef>
              <a:spcAft>
                <a:spcPts val="0"/>
              </a:spcAft>
              <a:buClr>
                <a:schemeClr val="dk1"/>
              </a:buClr>
              <a:buSzPts val="2000"/>
              <a:buFont typeface="Arial"/>
              <a:buNone/>
            </a:pPr>
            <a:r>
              <a:t/>
            </a:r>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3" name="Shape 123"/>
        <p:cNvGrpSpPr/>
        <p:nvPr/>
      </p:nvGrpSpPr>
      <p:grpSpPr>
        <a:xfrm>
          <a:off x="0" y="0"/>
          <a:ext cx="0" cy="0"/>
          <a:chOff x="0" y="0"/>
          <a:chExt cx="0" cy="0"/>
        </a:xfrm>
      </p:grpSpPr>
      <p:sp>
        <p:nvSpPr>
          <p:cNvPr id="124" name="Google Shape;124;p13"/>
          <p:cNvSpPr txBox="1"/>
          <p:nvPr>
            <p:ph idx="1" type="body"/>
          </p:nvPr>
        </p:nvSpPr>
        <p:spPr>
          <a:xfrm>
            <a:off x="128464" y="764704"/>
            <a:ext cx="9649072" cy="6017096"/>
          </a:xfrm>
          <a:prstGeom prst="rect">
            <a:avLst/>
          </a:prstGeom>
          <a:noFill/>
          <a:ln>
            <a:noFill/>
          </a:ln>
        </p:spPr>
        <p:txBody>
          <a:bodyPr anchorCtr="0" anchor="t" bIns="46025" lIns="92075" spcFirstLastPara="1" rIns="92075" wrap="square" tIns="46025">
            <a:noAutofit/>
          </a:bodyPr>
          <a:lstStyle/>
          <a:p>
            <a:pPr indent="-457200" lvl="0" marL="457200" rtl="0" algn="l">
              <a:lnSpc>
                <a:spcPct val="120000"/>
              </a:lnSpc>
              <a:spcBef>
                <a:spcPts val="0"/>
              </a:spcBef>
              <a:spcAft>
                <a:spcPts val="0"/>
              </a:spcAft>
              <a:buClr>
                <a:schemeClr val="dk1"/>
              </a:buClr>
              <a:buSzPts val="2000"/>
              <a:buFont typeface="Arial"/>
              <a:buAutoNum type="arabicPeriod" startAt="3"/>
            </a:pPr>
            <a:r>
              <a:rPr lang="el-GR"/>
              <a:t>Για τις υπηρεσίες επιδιώκεται η πλήρως αυτοματοποιημένη λειτουργία, σε επίπεδο 4 τουλάχιστον (the maximum automation principle) και η άμεση υλοποίηση, χωρίς την ανθρώπινη παρέμβαση.  Ο στόχος αυτός μεταφράζεται στα εξής:</a:t>
            </a:r>
            <a:endParaRPr/>
          </a:p>
          <a:p>
            <a:pPr indent="-285750" lvl="1" marL="742950" rtl="0" algn="l">
              <a:lnSpc>
                <a:spcPct val="120000"/>
              </a:lnSpc>
              <a:spcBef>
                <a:spcPts val="360"/>
              </a:spcBef>
              <a:spcAft>
                <a:spcPts val="0"/>
              </a:spcAft>
              <a:buClr>
                <a:schemeClr val="dk1"/>
              </a:buClr>
              <a:buSzPts val="1800"/>
              <a:buFont typeface="Arial"/>
              <a:buChar char="–"/>
            </a:pPr>
            <a:r>
              <a:rPr lang="el-GR"/>
              <a:t>Ψηφιακή είσοδος στην υπηρεσία, μέσω κατάλληλου διαδικτυακού τόπου ή εφαρμογής για κινητές συσκευές</a:t>
            </a:r>
            <a:endParaRPr/>
          </a:p>
          <a:p>
            <a:pPr indent="-285750" lvl="1" marL="742950" rtl="0" algn="l">
              <a:lnSpc>
                <a:spcPct val="120000"/>
              </a:lnSpc>
              <a:spcBef>
                <a:spcPts val="360"/>
              </a:spcBef>
              <a:spcAft>
                <a:spcPts val="0"/>
              </a:spcAft>
              <a:buClr>
                <a:schemeClr val="dk1"/>
              </a:buClr>
              <a:buSzPts val="1800"/>
              <a:buFont typeface="Arial"/>
              <a:buChar char="–"/>
            </a:pPr>
            <a:r>
              <a:rPr b="1" lang="el-GR"/>
              <a:t>Αυτοματοποιημένη λήψη αποφάσεων για την εγκυρότητα της αίτησης του πολίτη ή της επιχείρησης 🡪 </a:t>
            </a:r>
            <a:r>
              <a:rPr lang="el-GR"/>
              <a:t>Κανόνες/κριτήρια λήψης απόφασης (έλεγχοι δικαιολογητικών προς αυτοματοποίηση) / </a:t>
            </a:r>
            <a:r>
              <a:rPr b="1" lang="el-GR"/>
              <a:t>3 τύπους κριτηρίων </a:t>
            </a:r>
            <a:r>
              <a:rPr lang="el-GR"/>
              <a:t>(ύπαρξη δικαιολογητικού, άλλες ποσότητες, τιμές συγκεκριμένων πεδίων δικαιολογητικών)</a:t>
            </a:r>
            <a:endParaRPr/>
          </a:p>
          <a:p>
            <a:pPr indent="-285750" lvl="1" marL="742950" rtl="0" algn="l">
              <a:lnSpc>
                <a:spcPct val="120000"/>
              </a:lnSpc>
              <a:spcBef>
                <a:spcPts val="360"/>
              </a:spcBef>
              <a:spcAft>
                <a:spcPts val="0"/>
              </a:spcAft>
              <a:buClr>
                <a:schemeClr val="dk1"/>
              </a:buClr>
              <a:buSzPts val="1800"/>
              <a:buFont typeface="Arial"/>
              <a:buChar char="–"/>
            </a:pPr>
            <a:r>
              <a:rPr lang="el-GR"/>
              <a:t>Αυτοματοποιημένη δημιουργία των τελικών αποτελεσμάτων και πληροφοριών της υπηρεσίας και κατάλληλη αυτοματοποιημένη αποστολή της</a:t>
            </a:r>
            <a:endParaRPr/>
          </a:p>
          <a:p>
            <a:pPr indent="-342900" lvl="0" marL="400050" rtl="0" algn="l">
              <a:lnSpc>
                <a:spcPct val="120000"/>
              </a:lnSpc>
              <a:spcBef>
                <a:spcPts val="400"/>
              </a:spcBef>
              <a:spcAft>
                <a:spcPts val="0"/>
              </a:spcAft>
              <a:buClr>
                <a:schemeClr val="dk1"/>
              </a:buClr>
              <a:buSzPts val="2000"/>
              <a:buFont typeface="Arial"/>
              <a:buAutoNum type="arabicPeriod" startAt="3"/>
            </a:pPr>
            <a:r>
              <a:rPr lang="el-GR"/>
              <a:t>Επιπλέον του επιπέδου 4, επιδιώκεται η προδραστικότητα (proactive services principle) στην παροχή υπηρεσιών (επίπεδο 5), με την έννοια της αυτοματοποιημένης έναρξης της υπηρεσίας και της προσωποποιημένης παροχής χωρίς την  επιβάρυνση του πολίτη ή της επιχείρησης, όπου αυτό είναι δυνατό.</a:t>
            </a:r>
            <a:endParaRPr/>
          </a:p>
          <a:p>
            <a:pPr indent="-215900" lvl="0" marL="342900" rtl="0" algn="l">
              <a:lnSpc>
                <a:spcPct val="120000"/>
              </a:lnSpc>
              <a:spcBef>
                <a:spcPts val="400"/>
              </a:spcBef>
              <a:spcAft>
                <a:spcPts val="0"/>
              </a:spcAft>
              <a:buClr>
                <a:schemeClr val="dk1"/>
              </a:buClr>
              <a:buSzPts val="2000"/>
              <a:buFont typeface="Arial"/>
              <a:buNone/>
            </a:pPr>
            <a:r>
              <a:t/>
            </a:r>
            <a:endParaRPr/>
          </a:p>
        </p:txBody>
      </p:sp>
      <p:sp>
        <p:nvSpPr>
          <p:cNvPr id="125" name="Google Shape;125;p13"/>
          <p:cNvSpPr txBox="1"/>
          <p:nvPr>
            <p:ph type="title"/>
          </p:nvPr>
        </p:nvSpPr>
        <p:spPr>
          <a:xfrm>
            <a:off x="128588" y="76200"/>
            <a:ext cx="9648825" cy="615950"/>
          </a:xfrm>
          <a:prstGeom prst="rect">
            <a:avLst/>
          </a:prstGeom>
          <a:noFill/>
          <a:ln>
            <a:noFill/>
          </a:ln>
        </p:spPr>
        <p:txBody>
          <a:bodyPr anchorCtr="0" anchor="ctr" bIns="46025" lIns="92075" spcFirstLastPara="1" rIns="92075" wrap="square" tIns="46025">
            <a:noAutofit/>
          </a:bodyPr>
          <a:lstStyle/>
          <a:p>
            <a:pPr indent="0" lvl="0" marL="0" rtl="0" algn="ctr">
              <a:lnSpc>
                <a:spcPct val="100000"/>
              </a:lnSpc>
              <a:spcBef>
                <a:spcPts val="0"/>
              </a:spcBef>
              <a:spcAft>
                <a:spcPts val="0"/>
              </a:spcAft>
              <a:buSzPts val="1400"/>
              <a:buNone/>
            </a:pPr>
            <a:r>
              <a:rPr lang="el-GR"/>
              <a:t>Αρχές της αναδιοργάνωσης υπηρεσιών (2/2)</a:t>
            </a:r>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9" name="Shape 129"/>
        <p:cNvGrpSpPr/>
        <p:nvPr/>
      </p:nvGrpSpPr>
      <p:grpSpPr>
        <a:xfrm>
          <a:off x="0" y="0"/>
          <a:ext cx="0" cy="0"/>
          <a:chOff x="0" y="0"/>
          <a:chExt cx="0" cy="0"/>
        </a:xfrm>
      </p:grpSpPr>
      <p:sp>
        <p:nvSpPr>
          <p:cNvPr id="130" name="Google Shape;130;p14"/>
          <p:cNvSpPr txBox="1"/>
          <p:nvPr>
            <p:ph type="title"/>
          </p:nvPr>
        </p:nvSpPr>
        <p:spPr>
          <a:xfrm>
            <a:off x="128464" y="76200"/>
            <a:ext cx="9649072" cy="616496"/>
          </a:xfrm>
          <a:prstGeom prst="rect">
            <a:avLst/>
          </a:prstGeom>
          <a:noFill/>
          <a:ln>
            <a:noFill/>
          </a:ln>
        </p:spPr>
        <p:txBody>
          <a:bodyPr anchorCtr="0" anchor="ctr" bIns="46025" lIns="92075" spcFirstLastPara="1" rIns="92075" wrap="square" tIns="46025">
            <a:noAutofit/>
          </a:bodyPr>
          <a:lstStyle/>
          <a:p>
            <a:pPr indent="0" lvl="0" marL="0" rtl="0" algn="ctr">
              <a:lnSpc>
                <a:spcPct val="100000"/>
              </a:lnSpc>
              <a:spcBef>
                <a:spcPts val="0"/>
              </a:spcBef>
              <a:spcAft>
                <a:spcPts val="0"/>
              </a:spcAft>
              <a:buSzPts val="1400"/>
              <a:buNone/>
            </a:pPr>
            <a:r>
              <a:rPr lang="el-GR"/>
              <a:t>Οι κατηγορίες των υπηρεσιών με βάση την μελλοντική αναδιοργάνωσή τους</a:t>
            </a:r>
            <a:endParaRPr/>
          </a:p>
        </p:txBody>
      </p:sp>
      <p:sp>
        <p:nvSpPr>
          <p:cNvPr id="131" name="Google Shape;131;p14"/>
          <p:cNvSpPr txBox="1"/>
          <p:nvPr>
            <p:ph idx="1" type="body"/>
          </p:nvPr>
        </p:nvSpPr>
        <p:spPr>
          <a:xfrm>
            <a:off x="128464" y="1124744"/>
            <a:ext cx="9649072" cy="5657056"/>
          </a:xfrm>
          <a:prstGeom prst="rect">
            <a:avLst/>
          </a:prstGeom>
          <a:noFill/>
          <a:ln>
            <a:noFill/>
          </a:ln>
        </p:spPr>
        <p:txBody>
          <a:bodyPr anchorCtr="0" anchor="t" bIns="46025" lIns="92075" spcFirstLastPara="1" rIns="92075" wrap="square" tIns="46025">
            <a:noAutofit/>
          </a:bodyPr>
          <a:lstStyle/>
          <a:p>
            <a:pPr indent="-342900" lvl="0" marL="342900" rtl="0" algn="l">
              <a:lnSpc>
                <a:spcPct val="120000"/>
              </a:lnSpc>
              <a:spcBef>
                <a:spcPts val="0"/>
              </a:spcBef>
              <a:spcAft>
                <a:spcPts val="0"/>
              </a:spcAft>
              <a:buClr>
                <a:schemeClr val="dk1"/>
              </a:buClr>
              <a:buSzPts val="2000"/>
              <a:buFont typeface="Arial"/>
              <a:buChar char="•"/>
            </a:pPr>
            <a:r>
              <a:rPr b="1" lang="el-GR"/>
              <a:t>Κατηγορία Α: Υπηρεσίες που θα μείνουν</a:t>
            </a:r>
            <a:endParaRPr/>
          </a:p>
          <a:p>
            <a:pPr indent="-285750" lvl="1" marL="742950" rtl="0" algn="l">
              <a:lnSpc>
                <a:spcPct val="120000"/>
              </a:lnSpc>
              <a:spcBef>
                <a:spcPts val="360"/>
              </a:spcBef>
              <a:spcAft>
                <a:spcPts val="0"/>
              </a:spcAft>
              <a:buClr>
                <a:schemeClr val="dk1"/>
              </a:buClr>
              <a:buSzPts val="1800"/>
              <a:buFont typeface="Arial"/>
              <a:buChar char="–"/>
            </a:pPr>
            <a:r>
              <a:rPr lang="el-GR"/>
              <a:t>Α1: Υπηρεσίες που δημιουργούν αξία (ανήκουν σε μία από τις 5 κατηγορίες ΥΑ)</a:t>
            </a:r>
            <a:endParaRPr/>
          </a:p>
          <a:p>
            <a:pPr indent="-285750" lvl="1" marL="742950" rtl="0" algn="l">
              <a:lnSpc>
                <a:spcPct val="120000"/>
              </a:lnSpc>
              <a:spcBef>
                <a:spcPts val="360"/>
              </a:spcBef>
              <a:spcAft>
                <a:spcPts val="0"/>
              </a:spcAft>
              <a:buClr>
                <a:schemeClr val="dk1"/>
              </a:buClr>
              <a:buSzPts val="1800"/>
              <a:buFont typeface="Arial"/>
              <a:buChar char="–"/>
            </a:pPr>
            <a:r>
              <a:rPr lang="el-GR"/>
              <a:t>Α2: Υπηρεσίες που επιβάλλονται από το Ευρωπαϊκό θεσμικό πλαίσιο</a:t>
            </a:r>
            <a:endParaRPr/>
          </a:p>
          <a:p>
            <a:pPr indent="0" lvl="1" marL="457200" rtl="0" algn="l">
              <a:lnSpc>
                <a:spcPct val="120000"/>
              </a:lnSpc>
              <a:spcBef>
                <a:spcPts val="360"/>
              </a:spcBef>
              <a:spcAft>
                <a:spcPts val="0"/>
              </a:spcAft>
              <a:buClr>
                <a:schemeClr val="dk1"/>
              </a:buClr>
              <a:buSzPts val="1800"/>
              <a:buFont typeface="Arial"/>
              <a:buNone/>
            </a:pPr>
            <a:r>
              <a:t/>
            </a:r>
            <a:endParaRPr/>
          </a:p>
          <a:p>
            <a:pPr indent="-342900" lvl="0" marL="342900" rtl="0" algn="l">
              <a:lnSpc>
                <a:spcPct val="120000"/>
              </a:lnSpc>
              <a:spcBef>
                <a:spcPts val="400"/>
              </a:spcBef>
              <a:spcAft>
                <a:spcPts val="0"/>
              </a:spcAft>
              <a:buClr>
                <a:schemeClr val="dk1"/>
              </a:buClr>
              <a:buSzPts val="2000"/>
              <a:buFont typeface="Arial"/>
              <a:buChar char="•"/>
            </a:pPr>
            <a:r>
              <a:rPr lang="el-GR"/>
              <a:t>Κατηγορία Β: Υπηρεσίες που τελικά θα καταργηθούν</a:t>
            </a:r>
            <a:endParaRPr/>
          </a:p>
          <a:p>
            <a:pPr indent="-285750" lvl="1" marL="742950" rtl="0" algn="l">
              <a:lnSpc>
                <a:spcPct val="120000"/>
              </a:lnSpc>
              <a:spcBef>
                <a:spcPts val="360"/>
              </a:spcBef>
              <a:spcAft>
                <a:spcPts val="0"/>
              </a:spcAft>
              <a:buClr>
                <a:schemeClr val="dk1"/>
              </a:buClr>
              <a:buSzPts val="1800"/>
              <a:buFont typeface="Arial"/>
              <a:buChar char="–"/>
            </a:pPr>
            <a:r>
              <a:rPr lang="el-GR"/>
              <a:t>Β1: Υπηρεσίες που δεν δημιουργούν αξία αλλά χρειάζονται σε άλλες υπηρεσίες, εξαιτίας έλλειψης διαλειτουργικότητας στο δημόσιο τομέα</a:t>
            </a:r>
            <a:endParaRPr/>
          </a:p>
          <a:p>
            <a:pPr indent="-171450" lvl="1" marL="742950" rtl="0" algn="l">
              <a:lnSpc>
                <a:spcPct val="120000"/>
              </a:lnSpc>
              <a:spcBef>
                <a:spcPts val="360"/>
              </a:spcBef>
              <a:spcAft>
                <a:spcPts val="0"/>
              </a:spcAft>
              <a:buClr>
                <a:schemeClr val="dk1"/>
              </a:buClr>
              <a:buSzPts val="1800"/>
              <a:buFont typeface="Arial"/>
              <a:buNone/>
            </a:pPr>
            <a:r>
              <a:t/>
            </a:r>
            <a:endParaRPr/>
          </a:p>
          <a:p>
            <a:pPr indent="-342900" lvl="0" marL="342900" rtl="0" algn="l">
              <a:lnSpc>
                <a:spcPct val="120000"/>
              </a:lnSpc>
              <a:spcBef>
                <a:spcPts val="400"/>
              </a:spcBef>
              <a:spcAft>
                <a:spcPts val="0"/>
              </a:spcAft>
              <a:buClr>
                <a:schemeClr val="dk1"/>
              </a:buClr>
              <a:buSzPts val="2000"/>
              <a:buFont typeface="Arial"/>
              <a:buChar char="•"/>
            </a:pPr>
            <a:r>
              <a:rPr lang="el-GR"/>
              <a:t>Κατηγορία Γ: Υπηρεσίες που πρέπει να καταργηθούν ή να μην παρακολουθούνται από το Σύστημα Διαχείρισης Διαδικασιών</a:t>
            </a:r>
            <a:endParaRPr/>
          </a:p>
          <a:p>
            <a:pPr indent="-285750" lvl="1" marL="742950" rtl="0" algn="l">
              <a:lnSpc>
                <a:spcPct val="120000"/>
              </a:lnSpc>
              <a:spcBef>
                <a:spcPts val="360"/>
              </a:spcBef>
              <a:spcAft>
                <a:spcPts val="0"/>
              </a:spcAft>
              <a:buClr>
                <a:schemeClr val="dk1"/>
              </a:buClr>
              <a:buSzPts val="1800"/>
              <a:buFont typeface="Arial"/>
              <a:buChar char="–"/>
            </a:pPr>
            <a:r>
              <a:rPr lang="el-GR"/>
              <a:t>Γ1: Υπηρεσίες που είναι τετριμμένες (δεν αποτελούν αντικείμενο παρακολούθησης ή βελτιστοποίησης)</a:t>
            </a:r>
            <a:endParaRPr/>
          </a:p>
          <a:p>
            <a:pPr indent="-285750" lvl="1" marL="742950" rtl="0" algn="l">
              <a:lnSpc>
                <a:spcPct val="120000"/>
              </a:lnSpc>
              <a:spcBef>
                <a:spcPts val="360"/>
              </a:spcBef>
              <a:spcAft>
                <a:spcPts val="0"/>
              </a:spcAft>
              <a:buClr>
                <a:schemeClr val="dk1"/>
              </a:buClr>
              <a:buSzPts val="1800"/>
              <a:buFont typeface="Arial"/>
              <a:buChar char="–"/>
            </a:pPr>
            <a:r>
              <a:rPr lang="el-GR"/>
              <a:t>Γ2: Υπηρεσίες που συγχωνεύονται σε άλλες  </a:t>
            </a:r>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0">
  <p:cSld>
    <p:spTree>
      <p:nvGrpSpPr>
        <p:cNvPr id="135" name="Shape 135"/>
        <p:cNvGrpSpPr/>
        <p:nvPr/>
      </p:nvGrpSpPr>
      <p:grpSpPr>
        <a:xfrm>
          <a:off x="0" y="0"/>
          <a:ext cx="0" cy="0"/>
          <a:chOff x="0" y="0"/>
          <a:chExt cx="0" cy="0"/>
        </a:xfrm>
      </p:grpSpPr>
      <p:sp>
        <p:nvSpPr>
          <p:cNvPr id="136" name="Google Shape;136;p16"/>
          <p:cNvSpPr txBox="1"/>
          <p:nvPr>
            <p:ph type="title"/>
          </p:nvPr>
        </p:nvSpPr>
        <p:spPr>
          <a:xfrm>
            <a:off x="128464" y="76200"/>
            <a:ext cx="9649072" cy="616496"/>
          </a:xfrm>
          <a:prstGeom prst="rect">
            <a:avLst/>
          </a:prstGeom>
          <a:noFill/>
          <a:ln>
            <a:noFill/>
          </a:ln>
        </p:spPr>
        <p:txBody>
          <a:bodyPr anchorCtr="0" anchor="ctr" bIns="46025" lIns="92075" spcFirstLastPara="1" rIns="92075" wrap="square" tIns="46025">
            <a:noAutofit/>
          </a:bodyPr>
          <a:lstStyle/>
          <a:p>
            <a:pPr indent="0" lvl="0" marL="0" rtl="0" algn="ctr">
              <a:lnSpc>
                <a:spcPct val="100000"/>
              </a:lnSpc>
              <a:spcBef>
                <a:spcPts val="0"/>
              </a:spcBef>
              <a:spcAft>
                <a:spcPts val="0"/>
              </a:spcAft>
              <a:buSzPts val="1400"/>
              <a:buNone/>
            </a:pPr>
            <a:r>
              <a:rPr lang="el-GR"/>
              <a:t>Πρότυπες Υπηρεσίες</a:t>
            </a:r>
            <a:endParaRPr/>
          </a:p>
        </p:txBody>
      </p:sp>
      <p:sp>
        <p:nvSpPr>
          <p:cNvPr id="137" name="Google Shape;137;p16"/>
          <p:cNvSpPr txBox="1"/>
          <p:nvPr>
            <p:ph idx="1" type="body"/>
          </p:nvPr>
        </p:nvSpPr>
        <p:spPr>
          <a:xfrm>
            <a:off x="128464" y="764704"/>
            <a:ext cx="9777536" cy="6017096"/>
          </a:xfrm>
          <a:prstGeom prst="rect">
            <a:avLst/>
          </a:prstGeom>
          <a:noFill/>
          <a:ln>
            <a:noFill/>
          </a:ln>
        </p:spPr>
        <p:txBody>
          <a:bodyPr anchorCtr="0" anchor="t" bIns="46025" lIns="92075" spcFirstLastPara="1" rIns="92075" wrap="square" tIns="46025">
            <a:noAutofit/>
          </a:bodyPr>
          <a:lstStyle/>
          <a:p>
            <a:pPr indent="0" lvl="0" marL="0" rtl="0" algn="l">
              <a:lnSpc>
                <a:spcPct val="120000"/>
              </a:lnSpc>
              <a:spcBef>
                <a:spcPts val="0"/>
              </a:spcBef>
              <a:spcAft>
                <a:spcPts val="0"/>
              </a:spcAft>
              <a:buClr>
                <a:schemeClr val="dk1"/>
              </a:buClr>
              <a:buSzPts val="1800"/>
              <a:buFont typeface="Arial"/>
              <a:buNone/>
            </a:pPr>
            <a:r>
              <a:rPr lang="el-GR" sz="1800"/>
              <a:t>Η μεγάλη πλειοψηφία των υπηρεσιών που παρέχονται προς πολίτες και επιχειρήσεις ανήκουν σε μία από τις παρακάτω κατηγορίες πρότυπα υπηρεσιών.  Μετά την αναδιοργάνωση, υπηρεσίες που ανήκουν στο ίδιο πρότυπο έχουν πανομοιότυπη ροή εκτέλεσης.</a:t>
            </a:r>
            <a:endParaRPr/>
          </a:p>
          <a:p>
            <a:pPr indent="0" lvl="0" marL="0" rtl="0" algn="l">
              <a:lnSpc>
                <a:spcPct val="120000"/>
              </a:lnSpc>
              <a:spcBef>
                <a:spcPts val="0"/>
              </a:spcBef>
              <a:spcAft>
                <a:spcPts val="0"/>
              </a:spcAft>
              <a:buClr>
                <a:schemeClr val="dk1"/>
              </a:buClr>
              <a:buSzPts val="1800"/>
              <a:buFont typeface="Arial"/>
              <a:buNone/>
            </a:pPr>
            <a:r>
              <a:rPr lang="el-GR" sz="1800"/>
              <a:t>Θα γίνει αντιστοίχιση όλων των υπηρεσιών με τα πρότυπα ανασχεδιασμού και από εκεί θα προκύψουν και οι πρότυπες υπηρεσίες, π.χ.:</a:t>
            </a:r>
            <a:endParaRPr/>
          </a:p>
          <a:p>
            <a:pPr indent="-457200" lvl="0" marL="457200" rtl="0" algn="l">
              <a:lnSpc>
                <a:spcPct val="120000"/>
              </a:lnSpc>
              <a:spcBef>
                <a:spcPts val="0"/>
              </a:spcBef>
              <a:spcAft>
                <a:spcPts val="0"/>
              </a:spcAft>
              <a:buClr>
                <a:schemeClr val="dk1"/>
              </a:buClr>
              <a:buSzPts val="1800"/>
              <a:buFont typeface="Arial"/>
              <a:buAutoNum type="arabicPeriod"/>
            </a:pPr>
            <a:r>
              <a:rPr lang="el-GR" sz="1800"/>
              <a:t>Εγγραφή, διόρθωση στοιχείων, διαγραφή από Μητρώο </a:t>
            </a:r>
            <a:endParaRPr/>
          </a:p>
          <a:p>
            <a:pPr indent="-457200" lvl="0" marL="457200" rtl="0" algn="l">
              <a:lnSpc>
                <a:spcPct val="120000"/>
              </a:lnSpc>
              <a:spcBef>
                <a:spcPts val="0"/>
              </a:spcBef>
              <a:spcAft>
                <a:spcPts val="0"/>
              </a:spcAft>
              <a:buClr>
                <a:schemeClr val="dk1"/>
              </a:buClr>
              <a:buSzPts val="1800"/>
              <a:buFont typeface="Arial"/>
              <a:buAutoNum type="arabicPeriod"/>
            </a:pPr>
            <a:r>
              <a:rPr lang="el-GR" sz="1800"/>
              <a:t>Χορήγηση οικονομικής ενίσχυσης ή επιδόματος</a:t>
            </a:r>
            <a:endParaRPr/>
          </a:p>
          <a:p>
            <a:pPr indent="-457200" lvl="0" marL="457200" rtl="0" algn="l">
              <a:lnSpc>
                <a:spcPct val="120000"/>
              </a:lnSpc>
              <a:spcBef>
                <a:spcPts val="0"/>
              </a:spcBef>
              <a:spcAft>
                <a:spcPts val="0"/>
              </a:spcAft>
              <a:buClr>
                <a:schemeClr val="dk1"/>
              </a:buClr>
              <a:buSzPts val="1800"/>
              <a:buFont typeface="Arial"/>
              <a:buAutoNum type="arabicPeriod"/>
            </a:pPr>
            <a:r>
              <a:rPr lang="el-GR" sz="1800"/>
              <a:t>Χορήγηση ή επέκταση Άδειας </a:t>
            </a:r>
            <a:endParaRPr/>
          </a:p>
          <a:p>
            <a:pPr indent="-457200" lvl="0" marL="457200" rtl="0" algn="l">
              <a:lnSpc>
                <a:spcPct val="120000"/>
              </a:lnSpc>
              <a:spcBef>
                <a:spcPts val="0"/>
              </a:spcBef>
              <a:spcAft>
                <a:spcPts val="0"/>
              </a:spcAft>
              <a:buClr>
                <a:schemeClr val="dk1"/>
              </a:buClr>
              <a:buSzPts val="1800"/>
              <a:buFont typeface="Arial"/>
              <a:buAutoNum type="arabicPeriod"/>
            </a:pPr>
            <a:r>
              <a:rPr lang="el-GR" sz="1800"/>
              <a:t>Έγκριση μελέτης, εξόδων, ή διαδικασίας</a:t>
            </a:r>
            <a:endParaRPr/>
          </a:p>
          <a:p>
            <a:pPr indent="-457200" lvl="0" marL="457200" rtl="0" algn="l">
              <a:lnSpc>
                <a:spcPct val="120000"/>
              </a:lnSpc>
              <a:spcBef>
                <a:spcPts val="0"/>
              </a:spcBef>
              <a:spcAft>
                <a:spcPts val="0"/>
              </a:spcAft>
              <a:buClr>
                <a:schemeClr val="dk1"/>
              </a:buClr>
              <a:buSzPts val="1800"/>
              <a:buFont typeface="Arial"/>
              <a:buAutoNum type="arabicPeriod"/>
            </a:pPr>
            <a:r>
              <a:rPr lang="el-GR" sz="1800"/>
              <a:t>Πληρωμή σε ΟΤΑ</a:t>
            </a:r>
            <a:endParaRPr/>
          </a:p>
          <a:p>
            <a:pPr indent="-457200" lvl="0" marL="457200" rtl="0" algn="l">
              <a:lnSpc>
                <a:spcPct val="120000"/>
              </a:lnSpc>
              <a:spcBef>
                <a:spcPts val="0"/>
              </a:spcBef>
              <a:spcAft>
                <a:spcPts val="0"/>
              </a:spcAft>
              <a:buClr>
                <a:schemeClr val="dk1"/>
              </a:buClr>
              <a:buSzPts val="1800"/>
              <a:buFont typeface="Arial"/>
              <a:buAutoNum type="arabicPeriod"/>
            </a:pPr>
            <a:r>
              <a:rPr lang="el-GR" sz="1800"/>
              <a:t>Είσπραξη από ΟΤΑ</a:t>
            </a:r>
            <a:endParaRPr/>
          </a:p>
          <a:p>
            <a:pPr indent="-457200" lvl="0" marL="457200" rtl="0" algn="l">
              <a:lnSpc>
                <a:spcPct val="120000"/>
              </a:lnSpc>
              <a:spcBef>
                <a:spcPts val="0"/>
              </a:spcBef>
              <a:spcAft>
                <a:spcPts val="0"/>
              </a:spcAft>
              <a:buClr>
                <a:schemeClr val="dk1"/>
              </a:buClr>
              <a:buSzPts val="1800"/>
              <a:buFont typeface="Arial"/>
              <a:buAutoNum type="arabicPeriod"/>
            </a:pPr>
            <a:r>
              <a:rPr lang="el-GR" sz="1800"/>
              <a:t>Υποβολή Στοιχείων προς ΟΤΑ (π.χ. αναγγελία έναρξης επαγγέλματος)</a:t>
            </a:r>
            <a:endParaRPr/>
          </a:p>
          <a:p>
            <a:pPr indent="-457200" lvl="0" marL="457200" rtl="0" algn="l">
              <a:lnSpc>
                <a:spcPct val="120000"/>
              </a:lnSpc>
              <a:spcBef>
                <a:spcPts val="0"/>
              </a:spcBef>
              <a:spcAft>
                <a:spcPts val="0"/>
              </a:spcAft>
              <a:buClr>
                <a:schemeClr val="dk1"/>
              </a:buClr>
              <a:buSzPts val="1800"/>
              <a:buFont typeface="Arial"/>
              <a:buAutoNum type="arabicPeriod"/>
            </a:pPr>
            <a:r>
              <a:rPr lang="el-GR" sz="1800"/>
              <a:t>Προσφυγή κατά απόφασης ΟΤΑ</a:t>
            </a:r>
            <a:endParaRPr/>
          </a:p>
          <a:p>
            <a:pPr indent="-457200" lvl="0" marL="457200" rtl="0" algn="l">
              <a:lnSpc>
                <a:spcPct val="120000"/>
              </a:lnSpc>
              <a:spcBef>
                <a:spcPts val="0"/>
              </a:spcBef>
              <a:spcAft>
                <a:spcPts val="0"/>
              </a:spcAft>
              <a:buClr>
                <a:schemeClr val="dk1"/>
              </a:buClr>
              <a:buSzPts val="1800"/>
              <a:buFont typeface="Arial"/>
              <a:buAutoNum type="arabicPeriod"/>
            </a:pPr>
            <a:r>
              <a:rPr lang="el-GR" sz="1800"/>
              <a:t>Αίτηση Παροχής Υπηρεσιών με συμμετοχή στη διαδικασία</a:t>
            </a:r>
            <a:endParaRPr/>
          </a:p>
          <a:p>
            <a:pPr indent="-457200" lvl="0" marL="457200" rtl="0" algn="l">
              <a:lnSpc>
                <a:spcPct val="120000"/>
              </a:lnSpc>
              <a:spcBef>
                <a:spcPts val="0"/>
              </a:spcBef>
              <a:spcAft>
                <a:spcPts val="0"/>
              </a:spcAft>
              <a:buClr>
                <a:schemeClr val="dk1"/>
              </a:buClr>
              <a:buSzPts val="1800"/>
              <a:buFont typeface="Arial"/>
              <a:buAutoNum type="arabicPeriod"/>
            </a:pPr>
            <a:r>
              <a:rPr lang="el-GR" sz="1800"/>
              <a:t>Χορήγηση Αντιγράφου Πιστοποιητικού ή Βεβαίωσης</a:t>
            </a:r>
            <a:endParaRPr/>
          </a:p>
          <a:p>
            <a:pPr indent="-457200" lvl="0" marL="457200" rtl="0" algn="l">
              <a:lnSpc>
                <a:spcPct val="120000"/>
              </a:lnSpc>
              <a:spcBef>
                <a:spcPts val="0"/>
              </a:spcBef>
              <a:spcAft>
                <a:spcPts val="0"/>
              </a:spcAft>
              <a:buClr>
                <a:schemeClr val="dk1"/>
              </a:buClr>
              <a:buSzPts val="1800"/>
              <a:buFont typeface="Arial"/>
              <a:buAutoNum type="arabicPeriod"/>
            </a:pPr>
            <a:r>
              <a:rPr lang="el-GR" sz="1800"/>
              <a:t>Έκδοση ή αντικατάσταση εγγράφων πολίτη ή επιχείρησης</a:t>
            </a:r>
            <a:endParaRPr/>
          </a:p>
          <a:p>
            <a:pPr indent="-457200" lvl="0" marL="457200" rtl="0" algn="l">
              <a:lnSpc>
                <a:spcPct val="120000"/>
              </a:lnSpc>
              <a:spcBef>
                <a:spcPts val="0"/>
              </a:spcBef>
              <a:spcAft>
                <a:spcPts val="0"/>
              </a:spcAft>
              <a:buClr>
                <a:schemeClr val="dk1"/>
              </a:buClr>
              <a:buSzPts val="1800"/>
              <a:buFont typeface="Arial"/>
              <a:buAutoNum type="arabicPeriod"/>
            </a:pPr>
            <a:r>
              <a:rPr lang="el-GR" sz="1800"/>
              <a:t>Θεώρηση Βιβλίων</a:t>
            </a:r>
            <a:endParaRPr/>
          </a:p>
          <a:p>
            <a:pPr indent="-457200" lvl="0" marL="457200" rtl="0" algn="l">
              <a:lnSpc>
                <a:spcPct val="120000"/>
              </a:lnSpc>
              <a:spcBef>
                <a:spcPts val="0"/>
              </a:spcBef>
              <a:spcAft>
                <a:spcPts val="0"/>
              </a:spcAft>
              <a:buClr>
                <a:schemeClr val="dk1"/>
              </a:buClr>
              <a:buSzPts val="1800"/>
              <a:buFont typeface="Arial"/>
              <a:buAutoNum type="arabicPeriod"/>
            </a:pPr>
            <a:r>
              <a:rPr lang="el-GR" sz="1800"/>
              <a:t>Ενημέρωση Πολιτών ή Επιχειρήσεων</a:t>
            </a:r>
            <a:endParaRPr/>
          </a:p>
          <a:p>
            <a:pPr indent="0" lvl="0" marL="0" rtl="0" algn="l">
              <a:lnSpc>
                <a:spcPct val="120000"/>
              </a:lnSpc>
              <a:spcBef>
                <a:spcPts val="0"/>
              </a:spcBef>
              <a:spcAft>
                <a:spcPts val="0"/>
              </a:spcAft>
              <a:buClr>
                <a:schemeClr val="dk1"/>
              </a:buClr>
              <a:buSzPts val="1800"/>
              <a:buFont typeface="Arial"/>
              <a:buNone/>
            </a:pPr>
            <a:r>
              <a:t/>
            </a:r>
            <a:endParaRPr sz="1800"/>
          </a:p>
          <a:p>
            <a:pPr indent="-342900" lvl="0" marL="457200" rtl="0" algn="l">
              <a:lnSpc>
                <a:spcPct val="120000"/>
              </a:lnSpc>
              <a:spcBef>
                <a:spcPts val="0"/>
              </a:spcBef>
              <a:spcAft>
                <a:spcPts val="0"/>
              </a:spcAft>
              <a:buClr>
                <a:schemeClr val="dk1"/>
              </a:buClr>
              <a:buSzPts val="1800"/>
              <a:buFont typeface="Arial"/>
              <a:buNone/>
            </a:pPr>
            <a:r>
              <a:t/>
            </a:r>
            <a:endParaRPr sz="1800"/>
          </a:p>
          <a:p>
            <a:pPr indent="-228600" lvl="0" marL="342900" rtl="0" algn="l">
              <a:lnSpc>
                <a:spcPct val="120000"/>
              </a:lnSpc>
              <a:spcBef>
                <a:spcPts val="360"/>
              </a:spcBef>
              <a:spcAft>
                <a:spcPts val="0"/>
              </a:spcAft>
              <a:buClr>
                <a:schemeClr val="dk1"/>
              </a:buClr>
              <a:buSzPts val="1800"/>
              <a:buFont typeface="Arial"/>
              <a:buNone/>
            </a:pPr>
            <a:r>
              <a:t/>
            </a:r>
            <a:endParaRPr sz="1800"/>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1" name="Shape 141"/>
        <p:cNvGrpSpPr/>
        <p:nvPr/>
      </p:nvGrpSpPr>
      <p:grpSpPr>
        <a:xfrm>
          <a:off x="0" y="0"/>
          <a:ext cx="0" cy="0"/>
          <a:chOff x="0" y="0"/>
          <a:chExt cx="0" cy="0"/>
        </a:xfrm>
      </p:grpSpPr>
      <p:sp>
        <p:nvSpPr>
          <p:cNvPr id="142" name="Google Shape;142;p17"/>
          <p:cNvSpPr txBox="1"/>
          <p:nvPr>
            <p:ph type="ctrTitle"/>
          </p:nvPr>
        </p:nvSpPr>
        <p:spPr>
          <a:xfrm>
            <a:off x="742950" y="2130425"/>
            <a:ext cx="8420100" cy="1470025"/>
          </a:xfrm>
          <a:prstGeom prst="rect">
            <a:avLst/>
          </a:prstGeom>
          <a:noFill/>
          <a:ln>
            <a:noFill/>
          </a:ln>
        </p:spPr>
        <p:txBody>
          <a:bodyPr anchorCtr="0" anchor="ctr" bIns="46025" lIns="92075" spcFirstLastPara="1" rIns="92075" wrap="square" tIns="46025">
            <a:noAutofit/>
          </a:bodyPr>
          <a:lstStyle/>
          <a:p>
            <a:pPr indent="0" lvl="0" marL="0" rtl="0" algn="ctr">
              <a:lnSpc>
                <a:spcPct val="100000"/>
              </a:lnSpc>
              <a:spcBef>
                <a:spcPts val="0"/>
              </a:spcBef>
              <a:spcAft>
                <a:spcPts val="0"/>
              </a:spcAft>
              <a:buSzPts val="1400"/>
              <a:buNone/>
            </a:pPr>
            <a:r>
              <a:rPr lang="el-GR"/>
              <a:t>Γ. Ο Αλγόριθμος Αναδιοργάνωσης Διαδικασιών</a:t>
            </a:r>
            <a:br>
              <a:rPr lang="el-GR"/>
            </a:br>
            <a:br>
              <a:rPr lang="el-GR"/>
            </a:br>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6" name="Shape 146"/>
        <p:cNvGrpSpPr/>
        <p:nvPr/>
      </p:nvGrpSpPr>
      <p:grpSpPr>
        <a:xfrm>
          <a:off x="0" y="0"/>
          <a:ext cx="0" cy="0"/>
          <a:chOff x="0" y="0"/>
          <a:chExt cx="0" cy="0"/>
        </a:xfrm>
      </p:grpSpPr>
      <p:sp>
        <p:nvSpPr>
          <p:cNvPr id="147" name="Google Shape;147;p18"/>
          <p:cNvSpPr/>
          <p:nvPr/>
        </p:nvSpPr>
        <p:spPr>
          <a:xfrm>
            <a:off x="8171288" y="1688232"/>
            <a:ext cx="288032" cy="4464496"/>
          </a:xfrm>
          <a:prstGeom prst="rect">
            <a:avLst/>
          </a:prstGeom>
          <a:solidFill>
            <a:srgbClr val="3F3F3F"/>
          </a:solidFill>
          <a:ln cap="flat" cmpd="sng" w="25400">
            <a:solidFill>
              <a:srgbClr val="005640"/>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2000"/>
              <a:buFont typeface="Arial"/>
              <a:buNone/>
            </a:pPr>
            <a:r>
              <a:t/>
            </a:r>
            <a:endParaRPr b="0" i="0" sz="2000" u="none" cap="none" strike="noStrike">
              <a:solidFill>
                <a:schemeClr val="lt1"/>
              </a:solidFill>
              <a:latin typeface="Times New Roman"/>
              <a:ea typeface="Times New Roman"/>
              <a:cs typeface="Times New Roman"/>
              <a:sym typeface="Times New Roman"/>
            </a:endParaRPr>
          </a:p>
        </p:txBody>
      </p:sp>
      <p:sp>
        <p:nvSpPr>
          <p:cNvPr id="148" name="Google Shape;148;p18"/>
          <p:cNvSpPr/>
          <p:nvPr/>
        </p:nvSpPr>
        <p:spPr>
          <a:xfrm rot="5400000">
            <a:off x="6737196" y="-200480"/>
            <a:ext cx="288032" cy="3638456"/>
          </a:xfrm>
          <a:prstGeom prst="rect">
            <a:avLst/>
          </a:prstGeom>
          <a:solidFill>
            <a:srgbClr val="3F3F3F"/>
          </a:solidFill>
          <a:ln cap="flat" cmpd="sng" w="25400">
            <a:solidFill>
              <a:srgbClr val="005640"/>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2000"/>
              <a:buFont typeface="Arial"/>
              <a:buNone/>
            </a:pPr>
            <a:r>
              <a:t/>
            </a:r>
            <a:endParaRPr b="0" i="0" sz="2000" u="none" cap="none" strike="noStrike">
              <a:solidFill>
                <a:schemeClr val="lt1"/>
              </a:solidFill>
              <a:latin typeface="Times New Roman"/>
              <a:ea typeface="Times New Roman"/>
              <a:cs typeface="Times New Roman"/>
              <a:sym typeface="Times New Roman"/>
            </a:endParaRPr>
          </a:p>
        </p:txBody>
      </p:sp>
      <p:sp>
        <p:nvSpPr>
          <p:cNvPr id="149" name="Google Shape;149;p18"/>
          <p:cNvSpPr/>
          <p:nvPr/>
        </p:nvSpPr>
        <p:spPr>
          <a:xfrm>
            <a:off x="5097016" y="1700808"/>
            <a:ext cx="288032" cy="4464496"/>
          </a:xfrm>
          <a:prstGeom prst="rect">
            <a:avLst/>
          </a:prstGeom>
          <a:solidFill>
            <a:srgbClr val="3F3F3F"/>
          </a:solidFill>
          <a:ln cap="flat" cmpd="sng" w="25400">
            <a:solidFill>
              <a:srgbClr val="005640"/>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2000"/>
              <a:buFont typeface="Arial"/>
              <a:buNone/>
            </a:pPr>
            <a:r>
              <a:t/>
            </a:r>
            <a:endParaRPr b="0" i="0" sz="2000" u="none" cap="none" strike="noStrike">
              <a:solidFill>
                <a:schemeClr val="lt1"/>
              </a:solidFill>
              <a:latin typeface="Times New Roman"/>
              <a:ea typeface="Times New Roman"/>
              <a:cs typeface="Times New Roman"/>
              <a:sym typeface="Times New Roman"/>
            </a:endParaRPr>
          </a:p>
        </p:txBody>
      </p:sp>
      <p:sp>
        <p:nvSpPr>
          <p:cNvPr id="150" name="Google Shape;150;p18"/>
          <p:cNvSpPr/>
          <p:nvPr/>
        </p:nvSpPr>
        <p:spPr>
          <a:xfrm rot="5400000">
            <a:off x="3565820" y="4274068"/>
            <a:ext cx="288032" cy="3638456"/>
          </a:xfrm>
          <a:prstGeom prst="rect">
            <a:avLst/>
          </a:prstGeom>
          <a:solidFill>
            <a:srgbClr val="3F3F3F"/>
          </a:solidFill>
          <a:ln cap="flat" cmpd="sng" w="25400">
            <a:solidFill>
              <a:srgbClr val="005640"/>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2000"/>
              <a:buFont typeface="Arial"/>
              <a:buNone/>
            </a:pPr>
            <a:r>
              <a:t/>
            </a:r>
            <a:endParaRPr b="0" i="0" sz="2000" u="none" cap="none" strike="noStrike">
              <a:solidFill>
                <a:schemeClr val="lt1"/>
              </a:solidFill>
              <a:latin typeface="Times New Roman"/>
              <a:ea typeface="Times New Roman"/>
              <a:cs typeface="Times New Roman"/>
              <a:sym typeface="Times New Roman"/>
            </a:endParaRPr>
          </a:p>
        </p:txBody>
      </p:sp>
      <p:sp>
        <p:nvSpPr>
          <p:cNvPr id="151" name="Google Shape;151;p18"/>
          <p:cNvSpPr/>
          <p:nvPr/>
        </p:nvSpPr>
        <p:spPr>
          <a:xfrm>
            <a:off x="1890608" y="1876800"/>
            <a:ext cx="288032" cy="4464496"/>
          </a:xfrm>
          <a:prstGeom prst="rect">
            <a:avLst/>
          </a:prstGeom>
          <a:solidFill>
            <a:srgbClr val="3F3F3F"/>
          </a:solidFill>
          <a:ln cap="flat" cmpd="sng" w="25400">
            <a:solidFill>
              <a:srgbClr val="005640"/>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2000"/>
              <a:buFont typeface="Arial"/>
              <a:buNone/>
            </a:pPr>
            <a:r>
              <a:t/>
            </a:r>
            <a:endParaRPr b="0" i="0" sz="2000" u="none" cap="none" strike="noStrike">
              <a:solidFill>
                <a:schemeClr val="lt1"/>
              </a:solidFill>
              <a:latin typeface="Times New Roman"/>
              <a:ea typeface="Times New Roman"/>
              <a:cs typeface="Times New Roman"/>
              <a:sym typeface="Times New Roman"/>
            </a:endParaRPr>
          </a:p>
        </p:txBody>
      </p:sp>
      <p:sp>
        <p:nvSpPr>
          <p:cNvPr id="152" name="Google Shape;152;p18"/>
          <p:cNvSpPr txBox="1"/>
          <p:nvPr>
            <p:ph type="title"/>
          </p:nvPr>
        </p:nvSpPr>
        <p:spPr>
          <a:xfrm>
            <a:off x="128464" y="76200"/>
            <a:ext cx="9649072" cy="616496"/>
          </a:xfrm>
          <a:prstGeom prst="rect">
            <a:avLst/>
          </a:prstGeom>
          <a:noFill/>
          <a:ln>
            <a:noFill/>
          </a:ln>
        </p:spPr>
        <p:txBody>
          <a:bodyPr anchorCtr="0" anchor="ctr" bIns="46025" lIns="92075" spcFirstLastPara="1" rIns="92075" wrap="square" tIns="46025">
            <a:noAutofit/>
          </a:bodyPr>
          <a:lstStyle/>
          <a:p>
            <a:pPr indent="0" lvl="0" marL="0" rtl="0" algn="ctr">
              <a:lnSpc>
                <a:spcPct val="100000"/>
              </a:lnSpc>
              <a:spcBef>
                <a:spcPts val="0"/>
              </a:spcBef>
              <a:spcAft>
                <a:spcPts val="0"/>
              </a:spcAft>
              <a:buSzPts val="1400"/>
              <a:buNone/>
            </a:pPr>
            <a:r>
              <a:rPr lang="el-GR"/>
              <a:t>Βήματα προτεινόμενης μεθοδολογίας</a:t>
            </a:r>
            <a:endParaRPr/>
          </a:p>
        </p:txBody>
      </p:sp>
      <p:sp>
        <p:nvSpPr>
          <p:cNvPr id="153" name="Google Shape;153;p18"/>
          <p:cNvSpPr/>
          <p:nvPr/>
        </p:nvSpPr>
        <p:spPr>
          <a:xfrm>
            <a:off x="882496" y="1114692"/>
            <a:ext cx="2304256" cy="1008112"/>
          </a:xfrm>
          <a:prstGeom prst="rect">
            <a:avLst/>
          </a:prstGeom>
          <a:solidFill>
            <a:srgbClr val="595959"/>
          </a:solidFill>
          <a:ln cap="flat" cmpd="sng" w="25400">
            <a:solidFill>
              <a:srgbClr val="E5E5E5"/>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600"/>
              <a:buFont typeface="Arial"/>
              <a:buNone/>
            </a:pPr>
            <a:r>
              <a:rPr b="0" i="0" lang="el-GR" sz="1600" u="none" cap="none" strike="noStrike">
                <a:solidFill>
                  <a:schemeClr val="lt1"/>
                </a:solidFill>
                <a:latin typeface="Calibri"/>
                <a:ea typeface="Calibri"/>
                <a:cs typeface="Calibri"/>
                <a:sym typeface="Calibri"/>
              </a:rPr>
              <a:t>Συλλογή Δεδομένων</a:t>
            </a:r>
            <a:endParaRPr b="0" i="0" sz="1600" u="none" cap="none" strike="noStrike">
              <a:solidFill>
                <a:schemeClr val="lt1"/>
              </a:solidFill>
              <a:latin typeface="Calibri"/>
              <a:ea typeface="Calibri"/>
              <a:cs typeface="Calibri"/>
              <a:sym typeface="Calibri"/>
            </a:endParaRPr>
          </a:p>
        </p:txBody>
      </p:sp>
      <p:sp>
        <p:nvSpPr>
          <p:cNvPr id="154" name="Google Shape;154;p18"/>
          <p:cNvSpPr/>
          <p:nvPr/>
        </p:nvSpPr>
        <p:spPr>
          <a:xfrm>
            <a:off x="882496" y="2581672"/>
            <a:ext cx="2304256" cy="1008112"/>
          </a:xfrm>
          <a:prstGeom prst="rect">
            <a:avLst/>
          </a:prstGeom>
          <a:solidFill>
            <a:srgbClr val="993300"/>
          </a:solidFill>
          <a:ln cap="flat" cmpd="sng" w="25400">
            <a:solidFill>
              <a:schemeClr val="lt1"/>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600"/>
              <a:buFont typeface="Arial"/>
              <a:buNone/>
            </a:pPr>
            <a:r>
              <a:rPr b="0" i="0" lang="el-GR" sz="1600" u="none" cap="none" strike="noStrike">
                <a:solidFill>
                  <a:schemeClr val="lt1"/>
                </a:solidFill>
                <a:latin typeface="Calibri"/>
                <a:ea typeface="Calibri"/>
                <a:cs typeface="Calibri"/>
                <a:sym typeface="Calibri"/>
              </a:rPr>
              <a:t>Μοντελοποίηση Διαδικασίας και Αποθετήριο Διαδικασιών</a:t>
            </a:r>
            <a:endParaRPr b="0" i="0" sz="1600" u="none" cap="none" strike="noStrike">
              <a:solidFill>
                <a:schemeClr val="lt1"/>
              </a:solidFill>
              <a:latin typeface="Calibri"/>
              <a:ea typeface="Calibri"/>
              <a:cs typeface="Calibri"/>
              <a:sym typeface="Calibri"/>
            </a:endParaRPr>
          </a:p>
        </p:txBody>
      </p:sp>
      <p:sp>
        <p:nvSpPr>
          <p:cNvPr id="155" name="Google Shape;155;p18"/>
          <p:cNvSpPr/>
          <p:nvPr/>
        </p:nvSpPr>
        <p:spPr>
          <a:xfrm>
            <a:off x="4088904" y="1114692"/>
            <a:ext cx="2304256" cy="1008112"/>
          </a:xfrm>
          <a:prstGeom prst="rect">
            <a:avLst/>
          </a:prstGeom>
          <a:solidFill>
            <a:srgbClr val="00664C"/>
          </a:solidFill>
          <a:ln cap="flat" cmpd="sng" w="25400">
            <a:solidFill>
              <a:schemeClr val="lt1"/>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600"/>
              <a:buFont typeface="Arial"/>
              <a:buNone/>
            </a:pPr>
            <a:r>
              <a:rPr b="0" i="0" lang="el-GR" sz="1600" u="none" cap="none" strike="noStrike">
                <a:solidFill>
                  <a:schemeClr val="lt1"/>
                </a:solidFill>
                <a:latin typeface="Calibri"/>
                <a:ea typeface="Calibri"/>
                <a:cs typeface="Calibri"/>
                <a:sym typeface="Calibri"/>
              </a:rPr>
              <a:t>Τροποποίηση Σταδίου Εξόδου της Διαδικασίας</a:t>
            </a:r>
            <a:endParaRPr b="0" i="0" sz="1600" u="none" cap="none" strike="noStrike">
              <a:solidFill>
                <a:schemeClr val="lt1"/>
              </a:solidFill>
              <a:latin typeface="Calibri"/>
              <a:ea typeface="Calibri"/>
              <a:cs typeface="Calibri"/>
              <a:sym typeface="Calibri"/>
            </a:endParaRPr>
          </a:p>
        </p:txBody>
      </p:sp>
      <p:sp>
        <p:nvSpPr>
          <p:cNvPr id="156" name="Google Shape;156;p18"/>
          <p:cNvSpPr/>
          <p:nvPr/>
        </p:nvSpPr>
        <p:spPr>
          <a:xfrm>
            <a:off x="4088904" y="2585120"/>
            <a:ext cx="2304256" cy="1008112"/>
          </a:xfrm>
          <a:prstGeom prst="rect">
            <a:avLst/>
          </a:prstGeom>
          <a:solidFill>
            <a:srgbClr val="00664C"/>
          </a:solidFill>
          <a:ln cap="flat" cmpd="sng" w="25400">
            <a:solidFill>
              <a:schemeClr val="lt1"/>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600"/>
              <a:buFont typeface="Arial"/>
              <a:buNone/>
            </a:pPr>
            <a:r>
              <a:rPr b="0" i="0" lang="el-GR" sz="1600" u="none" cap="none" strike="noStrike">
                <a:solidFill>
                  <a:schemeClr val="lt1"/>
                </a:solidFill>
                <a:latin typeface="Calibri"/>
                <a:ea typeface="Calibri"/>
                <a:cs typeface="Calibri"/>
                <a:sym typeface="Calibri"/>
              </a:rPr>
              <a:t>Τροποποίηση Ροής Διαδικασίας</a:t>
            </a:r>
            <a:endParaRPr b="0" i="0" sz="1600" u="none" cap="none" strike="noStrike">
              <a:solidFill>
                <a:schemeClr val="lt1"/>
              </a:solidFill>
              <a:latin typeface="Calibri"/>
              <a:ea typeface="Calibri"/>
              <a:cs typeface="Calibri"/>
              <a:sym typeface="Calibri"/>
            </a:endParaRPr>
          </a:p>
        </p:txBody>
      </p:sp>
      <p:sp>
        <p:nvSpPr>
          <p:cNvPr id="157" name="Google Shape;157;p18"/>
          <p:cNvSpPr/>
          <p:nvPr/>
        </p:nvSpPr>
        <p:spPr>
          <a:xfrm>
            <a:off x="882496" y="4077072"/>
            <a:ext cx="2304256" cy="1008112"/>
          </a:xfrm>
          <a:prstGeom prst="rect">
            <a:avLst/>
          </a:prstGeom>
          <a:solidFill>
            <a:srgbClr val="21218A"/>
          </a:solidFill>
          <a:ln cap="flat" cmpd="sng" w="25400">
            <a:solidFill>
              <a:srgbClr val="F2F2F2"/>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600"/>
              <a:buFont typeface="Arial"/>
              <a:buNone/>
            </a:pPr>
            <a:r>
              <a:rPr b="0" i="0" lang="el-GR" sz="1600" u="none" cap="none" strike="noStrike">
                <a:solidFill>
                  <a:schemeClr val="lt1"/>
                </a:solidFill>
                <a:latin typeface="Arial"/>
                <a:ea typeface="Arial"/>
                <a:cs typeface="Arial"/>
                <a:sym typeface="Arial"/>
              </a:rPr>
              <a:t>Απόφαση για την Κατηγορία της Διαδικασίας</a:t>
            </a:r>
            <a:endParaRPr b="0" i="0" sz="1600" u="none" cap="none" strike="noStrike">
              <a:solidFill>
                <a:schemeClr val="lt1"/>
              </a:solidFill>
              <a:latin typeface="Times New Roman"/>
              <a:ea typeface="Times New Roman"/>
              <a:cs typeface="Times New Roman"/>
              <a:sym typeface="Times New Roman"/>
            </a:endParaRPr>
          </a:p>
        </p:txBody>
      </p:sp>
      <p:sp>
        <p:nvSpPr>
          <p:cNvPr id="158" name="Google Shape;158;p18"/>
          <p:cNvSpPr/>
          <p:nvPr/>
        </p:nvSpPr>
        <p:spPr>
          <a:xfrm>
            <a:off x="4088904" y="4077072"/>
            <a:ext cx="2304256" cy="1008112"/>
          </a:xfrm>
          <a:prstGeom prst="rect">
            <a:avLst/>
          </a:prstGeom>
          <a:solidFill>
            <a:srgbClr val="00664C"/>
          </a:solidFill>
          <a:ln cap="flat" cmpd="sng" w="25400">
            <a:solidFill>
              <a:schemeClr val="lt1"/>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600"/>
              <a:buFont typeface="Arial"/>
              <a:buNone/>
            </a:pPr>
            <a:r>
              <a:rPr b="0" i="0" lang="el-GR" sz="1600" u="none" cap="none" strike="noStrike">
                <a:solidFill>
                  <a:schemeClr val="lt1"/>
                </a:solidFill>
                <a:latin typeface="Calibri"/>
                <a:ea typeface="Calibri"/>
                <a:cs typeface="Calibri"/>
                <a:sym typeface="Calibri"/>
              </a:rPr>
              <a:t>Τροποποίηση Σταδίου Εισαγωγής Διαδικασίας</a:t>
            </a:r>
            <a:endParaRPr b="0" i="0" sz="1600" u="none" cap="none" strike="noStrike">
              <a:solidFill>
                <a:schemeClr val="lt1"/>
              </a:solidFill>
              <a:latin typeface="Calibri"/>
              <a:ea typeface="Calibri"/>
              <a:cs typeface="Calibri"/>
              <a:sym typeface="Calibri"/>
            </a:endParaRPr>
          </a:p>
        </p:txBody>
      </p:sp>
      <p:sp>
        <p:nvSpPr>
          <p:cNvPr id="159" name="Google Shape;159;p18"/>
          <p:cNvSpPr/>
          <p:nvPr/>
        </p:nvSpPr>
        <p:spPr>
          <a:xfrm>
            <a:off x="882496" y="5589240"/>
            <a:ext cx="2304256" cy="1008112"/>
          </a:xfrm>
          <a:prstGeom prst="rect">
            <a:avLst/>
          </a:prstGeom>
          <a:solidFill>
            <a:srgbClr val="21218A"/>
          </a:solidFill>
          <a:ln cap="flat" cmpd="sng" w="25400">
            <a:solidFill>
              <a:srgbClr val="F2F2F2"/>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1600"/>
              <a:buFont typeface="Arial"/>
              <a:buNone/>
            </a:pPr>
            <a:r>
              <a:rPr b="0" i="0" lang="el-GR" sz="1600" u="none" cap="none" strike="noStrike">
                <a:solidFill>
                  <a:schemeClr val="lt1"/>
                </a:solidFill>
                <a:latin typeface="Calibri"/>
                <a:ea typeface="Calibri"/>
                <a:cs typeface="Calibri"/>
                <a:sym typeface="Calibri"/>
              </a:rPr>
              <a:t>Απόφαση για το Επίπεδο Αυτοματοποίησης της Διαδικασίας </a:t>
            </a:r>
            <a:endParaRPr b="0" i="0" sz="1600" u="none" cap="none" strike="noStrike">
              <a:solidFill>
                <a:schemeClr val="lt1"/>
              </a:solidFill>
              <a:latin typeface="Calibri"/>
              <a:ea typeface="Calibri"/>
              <a:cs typeface="Calibri"/>
              <a:sym typeface="Calibri"/>
            </a:endParaRPr>
          </a:p>
        </p:txBody>
      </p:sp>
      <p:sp>
        <p:nvSpPr>
          <p:cNvPr id="160" name="Google Shape;160;p18"/>
          <p:cNvSpPr/>
          <p:nvPr/>
        </p:nvSpPr>
        <p:spPr>
          <a:xfrm>
            <a:off x="4088904" y="5589240"/>
            <a:ext cx="2304256" cy="1008112"/>
          </a:xfrm>
          <a:prstGeom prst="rect">
            <a:avLst/>
          </a:prstGeom>
          <a:solidFill>
            <a:srgbClr val="21218A"/>
          </a:solidFill>
          <a:ln cap="flat" cmpd="sng" w="25400">
            <a:solidFill>
              <a:srgbClr val="F2F2F2"/>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600"/>
              <a:buFont typeface="Arial"/>
              <a:buNone/>
            </a:pPr>
            <a:r>
              <a:rPr b="0" i="0" lang="el-GR" sz="1600" u="none" cap="none" strike="noStrike">
                <a:solidFill>
                  <a:schemeClr val="lt1"/>
                </a:solidFill>
                <a:latin typeface="Calibri"/>
                <a:ea typeface="Calibri"/>
                <a:cs typeface="Calibri"/>
                <a:sym typeface="Calibri"/>
              </a:rPr>
              <a:t>Επιλογή Προτύπου Διαδικασίας </a:t>
            </a:r>
            <a:endParaRPr b="0" i="0" sz="1600" u="none" cap="none" strike="noStrike">
              <a:solidFill>
                <a:schemeClr val="lt1"/>
              </a:solidFill>
              <a:latin typeface="Calibri"/>
              <a:ea typeface="Calibri"/>
              <a:cs typeface="Calibri"/>
              <a:sym typeface="Calibri"/>
            </a:endParaRPr>
          </a:p>
        </p:txBody>
      </p:sp>
      <p:sp>
        <p:nvSpPr>
          <p:cNvPr id="161" name="Google Shape;161;p18"/>
          <p:cNvSpPr/>
          <p:nvPr/>
        </p:nvSpPr>
        <p:spPr>
          <a:xfrm>
            <a:off x="7163176" y="1114692"/>
            <a:ext cx="2304256" cy="1008112"/>
          </a:xfrm>
          <a:prstGeom prst="rect">
            <a:avLst/>
          </a:prstGeom>
          <a:solidFill>
            <a:srgbClr val="993300"/>
          </a:solidFill>
          <a:ln cap="flat" cmpd="sng" w="25400">
            <a:solidFill>
              <a:schemeClr val="lt1"/>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400"/>
              <a:buFont typeface="Arial"/>
              <a:buNone/>
            </a:pPr>
            <a:r>
              <a:rPr b="0" i="0" lang="el-GR" sz="1400" u="none" cap="none" strike="noStrike">
                <a:solidFill>
                  <a:schemeClr val="lt1"/>
                </a:solidFill>
                <a:latin typeface="Calibri"/>
                <a:ea typeface="Calibri"/>
                <a:cs typeface="Calibri"/>
                <a:sym typeface="Calibri"/>
              </a:rPr>
              <a:t>Δημιουργία του νέου Μοντέλου Διαδικασίας σε BPMN και Αποθετήριο Διαδικασίας</a:t>
            </a:r>
            <a:endParaRPr b="0" i="0" sz="1400" u="none" cap="none" strike="noStrike">
              <a:solidFill>
                <a:schemeClr val="lt1"/>
              </a:solidFill>
              <a:latin typeface="Calibri"/>
              <a:ea typeface="Calibri"/>
              <a:cs typeface="Calibri"/>
              <a:sym typeface="Calibri"/>
            </a:endParaRPr>
          </a:p>
        </p:txBody>
      </p:sp>
      <p:sp>
        <p:nvSpPr>
          <p:cNvPr id="162" name="Google Shape;162;p18"/>
          <p:cNvSpPr/>
          <p:nvPr/>
        </p:nvSpPr>
        <p:spPr>
          <a:xfrm>
            <a:off x="7163176" y="2581672"/>
            <a:ext cx="2304256" cy="1008112"/>
          </a:xfrm>
          <a:prstGeom prst="rect">
            <a:avLst/>
          </a:prstGeom>
          <a:solidFill>
            <a:srgbClr val="993300"/>
          </a:solidFill>
          <a:ln cap="flat" cmpd="sng" w="25400">
            <a:solidFill>
              <a:schemeClr val="lt1"/>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600"/>
              <a:buFont typeface="Arial"/>
              <a:buNone/>
            </a:pPr>
            <a:r>
              <a:rPr b="0" i="0" lang="el-GR" sz="1600" u="none" cap="none" strike="noStrike">
                <a:solidFill>
                  <a:schemeClr val="lt1"/>
                </a:solidFill>
                <a:latin typeface="Calibri"/>
                <a:ea typeface="Calibri"/>
                <a:cs typeface="Calibri"/>
                <a:sym typeface="Calibri"/>
              </a:rPr>
              <a:t>Εκτέλεση Προσομοιώσεων Διαδικασίας</a:t>
            </a:r>
            <a:endParaRPr b="0" i="0" sz="1600" u="none" cap="none" strike="noStrike">
              <a:solidFill>
                <a:schemeClr val="lt1"/>
              </a:solidFill>
              <a:latin typeface="Calibri"/>
              <a:ea typeface="Calibri"/>
              <a:cs typeface="Calibri"/>
              <a:sym typeface="Calibri"/>
            </a:endParaRPr>
          </a:p>
        </p:txBody>
      </p:sp>
      <p:sp>
        <p:nvSpPr>
          <p:cNvPr id="163" name="Google Shape;163;p18"/>
          <p:cNvSpPr/>
          <p:nvPr/>
        </p:nvSpPr>
        <p:spPr>
          <a:xfrm>
            <a:off x="7163176" y="4077072"/>
            <a:ext cx="2304256" cy="1008112"/>
          </a:xfrm>
          <a:prstGeom prst="rect">
            <a:avLst/>
          </a:prstGeom>
          <a:solidFill>
            <a:srgbClr val="595959"/>
          </a:solidFill>
          <a:ln cap="flat" cmpd="sng" w="25400">
            <a:solidFill>
              <a:srgbClr val="E5E5E5"/>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400"/>
              <a:buFont typeface="Arial"/>
              <a:buNone/>
            </a:pPr>
            <a:r>
              <a:rPr b="0" i="0" lang="el-GR" sz="1400" u="none" cap="none" strike="noStrike">
                <a:solidFill>
                  <a:schemeClr val="lt1"/>
                </a:solidFill>
                <a:latin typeface="Calibri"/>
                <a:ea typeface="Calibri"/>
                <a:cs typeface="Calibri"/>
                <a:sym typeface="Calibri"/>
              </a:rPr>
              <a:t>Τεκμηρίωση των Απαιτούμενων Συστημάτων, Υπηρεσιών Ιστού και Μηνυμάτων</a:t>
            </a:r>
            <a:endParaRPr b="0" i="0" sz="1400" u="none" cap="none" strike="noStrike">
              <a:solidFill>
                <a:schemeClr val="lt1"/>
              </a:solidFill>
              <a:latin typeface="Calibri"/>
              <a:ea typeface="Calibri"/>
              <a:cs typeface="Calibri"/>
              <a:sym typeface="Calibri"/>
            </a:endParaRPr>
          </a:p>
        </p:txBody>
      </p:sp>
      <p:sp>
        <p:nvSpPr>
          <p:cNvPr id="164" name="Google Shape;164;p18"/>
          <p:cNvSpPr/>
          <p:nvPr/>
        </p:nvSpPr>
        <p:spPr>
          <a:xfrm>
            <a:off x="7185248" y="5589240"/>
            <a:ext cx="2304256" cy="1008112"/>
          </a:xfrm>
          <a:prstGeom prst="rect">
            <a:avLst/>
          </a:prstGeom>
          <a:solidFill>
            <a:srgbClr val="595959"/>
          </a:solidFill>
          <a:ln cap="flat" cmpd="sng" w="25400">
            <a:solidFill>
              <a:srgbClr val="E5E5E5"/>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600"/>
              <a:buFont typeface="Arial"/>
              <a:buNone/>
            </a:pPr>
            <a:r>
              <a:rPr b="0" i="0" lang="el-GR" sz="1600" u="none" cap="none" strike="noStrike">
                <a:solidFill>
                  <a:schemeClr val="lt1"/>
                </a:solidFill>
                <a:latin typeface="Calibri"/>
                <a:ea typeface="Calibri"/>
                <a:cs typeface="Calibri"/>
                <a:sym typeface="Calibri"/>
              </a:rPr>
              <a:t>Τεκμηρίωση νέων Οργανικών Μονάδων και Προσωπικού</a:t>
            </a:r>
            <a:endParaRPr b="0" i="0" sz="1600" u="none" cap="none" strike="noStrike">
              <a:solidFill>
                <a:schemeClr val="lt1"/>
              </a:solidFill>
              <a:latin typeface="Calibri"/>
              <a:ea typeface="Calibri"/>
              <a:cs typeface="Calibri"/>
              <a:sym typeface="Calibri"/>
            </a:endParaRPr>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8" name="Shape 168"/>
        <p:cNvGrpSpPr/>
        <p:nvPr/>
      </p:nvGrpSpPr>
      <p:grpSpPr>
        <a:xfrm>
          <a:off x="0" y="0"/>
          <a:ext cx="0" cy="0"/>
          <a:chOff x="0" y="0"/>
          <a:chExt cx="0" cy="0"/>
        </a:xfrm>
      </p:grpSpPr>
      <p:sp>
        <p:nvSpPr>
          <p:cNvPr id="169" name="Google Shape;169;p15"/>
          <p:cNvSpPr txBox="1"/>
          <p:nvPr>
            <p:ph type="title"/>
          </p:nvPr>
        </p:nvSpPr>
        <p:spPr>
          <a:xfrm>
            <a:off x="128464" y="76200"/>
            <a:ext cx="9649072" cy="616496"/>
          </a:xfrm>
          <a:prstGeom prst="rect">
            <a:avLst/>
          </a:prstGeom>
          <a:noFill/>
          <a:ln>
            <a:noFill/>
          </a:ln>
        </p:spPr>
        <p:txBody>
          <a:bodyPr anchorCtr="0" anchor="ctr" bIns="46025" lIns="92075" spcFirstLastPara="1" rIns="92075" wrap="square" tIns="46025">
            <a:noAutofit/>
          </a:bodyPr>
          <a:lstStyle/>
          <a:p>
            <a:pPr indent="0" lvl="0" marL="0" rtl="0" algn="ctr">
              <a:lnSpc>
                <a:spcPct val="100000"/>
              </a:lnSpc>
              <a:spcBef>
                <a:spcPts val="0"/>
              </a:spcBef>
              <a:spcAft>
                <a:spcPts val="0"/>
              </a:spcAft>
              <a:buSzPts val="1400"/>
              <a:buNone/>
            </a:pPr>
            <a:r>
              <a:rPr lang="el-GR"/>
              <a:t>Πρότυπα Ανασχεδιασμού </a:t>
            </a:r>
            <a:r>
              <a:rPr lang="el-GR" sz="1600"/>
              <a:t>(Κανόνες Ανασχεδιασμού)</a:t>
            </a:r>
            <a:endParaRPr sz="1600"/>
          </a:p>
        </p:txBody>
      </p:sp>
      <p:graphicFrame>
        <p:nvGraphicFramePr>
          <p:cNvPr id="170" name="Google Shape;170;p15"/>
          <p:cNvGraphicFramePr/>
          <p:nvPr/>
        </p:nvGraphicFramePr>
        <p:xfrm>
          <a:off x="344488" y="765175"/>
          <a:ext cx="3000000" cy="3000000"/>
        </p:xfrm>
        <a:graphic>
          <a:graphicData uri="http://schemas.openxmlformats.org/drawingml/2006/table">
            <a:tbl>
              <a:tblPr>
                <a:noFill/>
                <a:tableStyleId>{FA0C84C7-C6A0-4A52-B15C-FDF0E6C7F15F}</a:tableStyleId>
              </a:tblPr>
              <a:tblGrid>
                <a:gridCol w="844450"/>
                <a:gridCol w="844450"/>
                <a:gridCol w="844450"/>
                <a:gridCol w="844450"/>
                <a:gridCol w="844450"/>
                <a:gridCol w="844450"/>
                <a:gridCol w="844450"/>
                <a:gridCol w="844450"/>
                <a:gridCol w="844450"/>
                <a:gridCol w="844450"/>
                <a:gridCol w="844450"/>
              </a:tblGrid>
              <a:tr h="1934350">
                <a:tc>
                  <a:txBody>
                    <a:bodyPr/>
                    <a:lstStyle/>
                    <a:p>
                      <a:pPr indent="0" lvl="0" marL="0" marR="0" rtl="0" algn="ctr">
                        <a:lnSpc>
                          <a:spcPct val="100000"/>
                        </a:lnSpc>
                        <a:spcBef>
                          <a:spcPts val="0"/>
                        </a:spcBef>
                        <a:spcAft>
                          <a:spcPts val="0"/>
                        </a:spcAft>
                        <a:buClr>
                          <a:srgbClr val="000000"/>
                        </a:buClr>
                        <a:buSzPts val="1300"/>
                        <a:buFont typeface="Arial"/>
                        <a:buNone/>
                      </a:pPr>
                      <a:r>
                        <a:rPr lang="el-GR" sz="1300" u="none" cap="none" strike="noStrike"/>
                        <a:t>Κωδικός Πρότυπης Διαδικασίας</a:t>
                      </a:r>
                      <a:endParaRPr sz="1300" u="none" cap="none" strike="noStrike"/>
                    </a:p>
                  </a:txBody>
                  <a:tcPr marT="12175" marB="12175" marR="18275" marL="182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rgbClr val="000000"/>
                        </a:buClr>
                        <a:buSzPts val="1300"/>
                        <a:buFont typeface="Arial"/>
                        <a:buNone/>
                      </a:pPr>
                      <a:r>
                        <a:rPr lang="el-GR" sz="1300" u="none" cap="none" strike="noStrike"/>
                        <a:t>Υπηρεσία (Υ) ή Εσωτερική Διαδικασία (Δ)</a:t>
                      </a:r>
                      <a:endParaRPr sz="1300" u="none" cap="none" strike="noStrike"/>
                    </a:p>
                  </a:txBody>
                  <a:tcPr marT="12175" marB="12175" marR="18275" marL="182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rgbClr val="000000"/>
                        </a:buClr>
                        <a:buSzPts val="1300"/>
                        <a:buFont typeface="Arial"/>
                        <a:buNone/>
                      </a:pPr>
                      <a:r>
                        <a:rPr lang="el-GR" sz="1300" u="none" cap="none" strike="noStrike"/>
                        <a:t>Επίπεδο αυτοματοποίησης (3-4-5)</a:t>
                      </a:r>
                      <a:endParaRPr sz="1300" u="none" cap="none" strike="noStrike"/>
                    </a:p>
                  </a:txBody>
                  <a:tcPr marT="12175" marB="12175" marR="18275" marL="182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rgbClr val="000000"/>
                        </a:buClr>
                        <a:buSzPts val="1300"/>
                        <a:buFont typeface="Arial"/>
                        <a:buNone/>
                      </a:pPr>
                      <a:r>
                        <a:rPr lang="el-GR" sz="1300" u="none" cap="none" strike="noStrike"/>
                        <a:t>Δικαιολογητικά Εισόδου Μηχανικά Αναγνώσιμα (Ν/Ο)</a:t>
                      </a:r>
                      <a:endParaRPr sz="1300" u="none" cap="none" strike="noStrike"/>
                    </a:p>
                  </a:txBody>
                  <a:tcPr marT="12175" marB="12175" marR="18275" marL="182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rgbClr val="000000"/>
                        </a:buClr>
                        <a:buSzPts val="1300"/>
                        <a:buFont typeface="Arial"/>
                        <a:buNone/>
                      </a:pPr>
                      <a:r>
                        <a:rPr lang="el-GR" sz="1300" u="none" cap="none" strike="noStrike"/>
                        <a:t>Δικαιολογητικά Εισόδου ΜΗ Μηχανικά Αναγνώσιμα (Ν/Ο)</a:t>
                      </a:r>
                      <a:endParaRPr sz="1300" u="none" cap="none" strike="noStrike"/>
                    </a:p>
                  </a:txBody>
                  <a:tcPr marT="12175" marB="12175" marR="18275" marL="182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rgbClr val="000000"/>
                        </a:buClr>
                        <a:buSzPts val="1300"/>
                        <a:buFont typeface="Arial"/>
                        <a:buNone/>
                      </a:pPr>
                      <a:r>
                        <a:rPr lang="el-GR" sz="1300" u="none" cap="none" strike="noStrike"/>
                        <a:t>Λήψη Αποφάσεων από Συστήματα (μπορεί να προκύψει έστω και για ένα βήμα)</a:t>
                      </a:r>
                      <a:endParaRPr sz="1300" u="none" cap="none" strike="noStrike"/>
                    </a:p>
                  </a:txBody>
                  <a:tcPr marT="12175" marB="12175" marR="18275" marL="182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rgbClr val="000000"/>
                        </a:buClr>
                        <a:buSzPts val="1300"/>
                        <a:buFont typeface="Arial"/>
                        <a:buNone/>
                      </a:pPr>
                      <a:r>
                        <a:rPr lang="el-GR" sz="1300" u="none" cap="none" strike="noStrike"/>
                        <a:t>Λήψη Αποφάσεων από Ανθρώπους (παραμένει έστω και για ένα βήμα)</a:t>
                      </a:r>
                      <a:endParaRPr sz="1300" u="none" cap="none" strike="noStrike"/>
                    </a:p>
                  </a:txBody>
                  <a:tcPr marT="12175" marB="12175" marR="18275" marL="182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solidFill>
                      <a:srgbClr val="FCE5CD"/>
                    </a:solidFill>
                  </a:tcPr>
                </a:tc>
                <a:tc>
                  <a:txBody>
                    <a:bodyPr/>
                    <a:lstStyle/>
                    <a:p>
                      <a:pPr indent="0" lvl="0" marL="0" marR="0" rtl="0" algn="ctr">
                        <a:lnSpc>
                          <a:spcPct val="100000"/>
                        </a:lnSpc>
                        <a:spcBef>
                          <a:spcPts val="0"/>
                        </a:spcBef>
                        <a:spcAft>
                          <a:spcPts val="0"/>
                        </a:spcAft>
                        <a:buClr>
                          <a:srgbClr val="000000"/>
                        </a:buClr>
                        <a:buSzPts val="1300"/>
                        <a:buFont typeface="Arial"/>
                        <a:buNone/>
                      </a:pPr>
                      <a:r>
                        <a:rPr lang="el-GR" sz="1300" u="none" cap="none" strike="noStrike"/>
                        <a:t>Παραγόμενα Εξόδου Άυλα - Ψηφιακά </a:t>
                      </a:r>
                      <a:endParaRPr sz="1300" u="none" cap="none" strike="noStrike"/>
                    </a:p>
                  </a:txBody>
                  <a:tcPr marT="12175" marB="12175" marR="18275" marL="182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rgbClr val="000000"/>
                        </a:buClr>
                        <a:buSzPts val="1300"/>
                        <a:buFont typeface="Arial"/>
                        <a:buNone/>
                      </a:pPr>
                      <a:r>
                        <a:rPr lang="el-GR" sz="1300" u="none" cap="none" strike="noStrike"/>
                        <a:t>Παραγόμενα Εξόδου Υλικά - Έγγραφα</a:t>
                      </a:r>
                      <a:endParaRPr sz="1300" u="none" cap="none" strike="noStrike"/>
                    </a:p>
                  </a:txBody>
                  <a:tcPr marT="12175" marB="12175" marR="18275" marL="182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rgbClr val="000000"/>
                        </a:buClr>
                        <a:buSzPts val="1300"/>
                        <a:buFont typeface="Arial"/>
                        <a:buNone/>
                      </a:pPr>
                      <a:r>
                        <a:rPr lang="el-GR" sz="1300" u="none" cap="none" strike="noStrike"/>
                        <a:t>Απαίτηση Φυσικής Παρουσίας / Επίβλεψης από Υπάλληλο</a:t>
                      </a:r>
                      <a:endParaRPr sz="1300" u="none" cap="none" strike="noStrike"/>
                    </a:p>
                  </a:txBody>
                  <a:tcPr marT="12175" marB="12175" marR="18275" marL="182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rgbClr val="000000"/>
                        </a:buClr>
                        <a:buSzPts val="1300"/>
                        <a:buFont typeface="Arial"/>
                        <a:buNone/>
                      </a:pPr>
                      <a:r>
                        <a:rPr lang="el-GR" sz="1300" u="none" cap="none" strike="noStrike"/>
                        <a:t>Ανάγκη Τελικής Συναίνεσης Λήπτη (για επίπεδο 5)</a:t>
                      </a:r>
                      <a:endParaRPr sz="1300" u="none" cap="none" strike="noStrike"/>
                    </a:p>
                  </a:txBody>
                  <a:tcPr marT="12175" marB="12175" marR="18275" marL="182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243600">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2175" marB="12175" marR="18275" marL="182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rgbClr val="000000"/>
                        </a:buClr>
                        <a:buSzPts val="1400"/>
                        <a:buFont typeface="Arial"/>
                        <a:buNone/>
                      </a:pPr>
                      <a:r>
                        <a:t/>
                      </a:r>
                      <a:endParaRPr sz="1400" u="none" cap="none" strike="noStrike"/>
                    </a:p>
                  </a:txBody>
                  <a:tcPr marT="12175" marB="12175" marR="18275" marL="182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rgbClr val="000000"/>
                        </a:buClr>
                        <a:buSzPts val="1400"/>
                        <a:buFont typeface="Arial"/>
                        <a:buNone/>
                      </a:pPr>
                      <a:r>
                        <a:t/>
                      </a:r>
                      <a:endParaRPr sz="1400" u="none" cap="none" strike="noStrike"/>
                    </a:p>
                  </a:txBody>
                  <a:tcPr marT="12175" marB="12175" marR="18275" marL="182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rgbClr val="000000"/>
                        </a:buClr>
                        <a:buSzPts val="1400"/>
                        <a:buFont typeface="Arial"/>
                        <a:buNone/>
                      </a:pPr>
                      <a:r>
                        <a:t/>
                      </a:r>
                      <a:endParaRPr sz="1400" u="none" cap="none" strike="noStrike"/>
                    </a:p>
                  </a:txBody>
                  <a:tcPr marT="12175" marB="12175" marR="18275" marL="182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rgbClr val="000000"/>
                        </a:buClr>
                        <a:buSzPts val="1400"/>
                        <a:buFont typeface="Arial"/>
                        <a:buNone/>
                      </a:pPr>
                      <a:r>
                        <a:t/>
                      </a:r>
                      <a:endParaRPr sz="1400" u="none" cap="none" strike="noStrike"/>
                    </a:p>
                  </a:txBody>
                  <a:tcPr marT="12175" marB="12175" marR="18275" marL="182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rgbClr val="000000"/>
                        </a:buClr>
                        <a:buSzPts val="1400"/>
                        <a:buFont typeface="Arial"/>
                        <a:buNone/>
                      </a:pPr>
                      <a:r>
                        <a:t/>
                      </a:r>
                      <a:endParaRPr sz="1400" u="none" cap="none" strike="noStrike"/>
                    </a:p>
                  </a:txBody>
                  <a:tcPr marT="12175" marB="12175" marR="18275" marL="182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rgbClr val="000000"/>
                        </a:buClr>
                        <a:buSzPts val="1400"/>
                        <a:buFont typeface="Arial"/>
                        <a:buNone/>
                      </a:pPr>
                      <a:r>
                        <a:t/>
                      </a:r>
                      <a:endParaRPr sz="1400" u="none" cap="none" strike="noStrike"/>
                    </a:p>
                  </a:txBody>
                  <a:tcPr marT="12175" marB="12175" marR="18275" marL="182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rgbClr val="000000"/>
                        </a:buClr>
                        <a:buSzPts val="1400"/>
                        <a:buFont typeface="Arial"/>
                        <a:buNone/>
                      </a:pPr>
                      <a:r>
                        <a:t/>
                      </a:r>
                      <a:endParaRPr sz="1400" u="none" cap="none" strike="noStrike"/>
                    </a:p>
                  </a:txBody>
                  <a:tcPr marT="12175" marB="12175" marR="18275" marL="182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rgbClr val="000000"/>
                        </a:buClr>
                        <a:buSzPts val="1400"/>
                        <a:buFont typeface="Arial"/>
                        <a:buNone/>
                      </a:pPr>
                      <a:r>
                        <a:t/>
                      </a:r>
                      <a:endParaRPr sz="1400" u="none" cap="none" strike="noStrike"/>
                    </a:p>
                  </a:txBody>
                  <a:tcPr marT="12175" marB="12175" marR="18275" marL="182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rgbClr val="000000"/>
                        </a:buClr>
                        <a:buSzPts val="1400"/>
                        <a:buFont typeface="Arial"/>
                        <a:buNone/>
                      </a:pPr>
                      <a:r>
                        <a:t/>
                      </a:r>
                      <a:endParaRPr sz="1400" u="none" cap="none" strike="noStrike"/>
                    </a:p>
                  </a:txBody>
                  <a:tcPr marT="12175" marB="12175" marR="18275" marL="182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2175" marB="12175" marR="18275" marL="182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243600">
                <a:tc>
                  <a:txBody>
                    <a:bodyPr/>
                    <a:lstStyle/>
                    <a:p>
                      <a:pPr indent="0" lvl="0" marL="0" marR="0" rtl="0" algn="l">
                        <a:lnSpc>
                          <a:spcPct val="100000"/>
                        </a:lnSpc>
                        <a:spcBef>
                          <a:spcPts val="0"/>
                        </a:spcBef>
                        <a:spcAft>
                          <a:spcPts val="0"/>
                        </a:spcAft>
                        <a:buClr>
                          <a:srgbClr val="000000"/>
                        </a:buClr>
                        <a:buSzPts val="1400"/>
                        <a:buFont typeface="Arial"/>
                        <a:buNone/>
                      </a:pPr>
                      <a:r>
                        <a:rPr lang="el-GR" sz="1400" u="none" cap="none" strike="noStrike"/>
                        <a:t>Υ3_01</a:t>
                      </a:r>
                      <a:endParaRPr sz="1400" u="none" cap="none" strike="noStrike"/>
                    </a:p>
                  </a:txBody>
                  <a:tcPr marT="12175" marB="12175" marR="18275" marL="182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rgbClr val="000000"/>
                        </a:buClr>
                        <a:buSzPts val="1400"/>
                        <a:buFont typeface="Arial"/>
                        <a:buNone/>
                      </a:pPr>
                      <a:r>
                        <a:rPr lang="el-GR" sz="1400" u="none" cap="none" strike="noStrike"/>
                        <a:t>Υ</a:t>
                      </a:r>
                      <a:endParaRPr sz="1400" u="none" cap="none" strike="noStrike"/>
                    </a:p>
                  </a:txBody>
                  <a:tcPr marT="12175" marB="12175" marR="18275" marL="182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rgbClr val="000000"/>
                        </a:buClr>
                        <a:buSzPts val="1400"/>
                        <a:buFont typeface="Arial"/>
                        <a:buNone/>
                      </a:pPr>
                      <a:r>
                        <a:rPr lang="el-GR" sz="1400" u="none" cap="none" strike="noStrike"/>
                        <a:t>3</a:t>
                      </a:r>
                      <a:endParaRPr sz="1400" u="none" cap="none" strike="noStrike"/>
                    </a:p>
                  </a:txBody>
                  <a:tcPr marT="12175" marB="12175" marR="18275" marL="182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rgbClr val="000000"/>
                        </a:buClr>
                        <a:buSzPts val="1400"/>
                        <a:buFont typeface="Arial"/>
                        <a:buNone/>
                      </a:pPr>
                      <a:r>
                        <a:rPr lang="el-GR" sz="1400" u="none" cap="none" strike="noStrike"/>
                        <a:t>Ο</a:t>
                      </a:r>
                      <a:endParaRPr sz="1400" u="none" cap="none" strike="noStrike"/>
                    </a:p>
                  </a:txBody>
                  <a:tcPr marT="12175" marB="12175" marR="18275" marL="182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rgbClr val="000000"/>
                        </a:buClr>
                        <a:buSzPts val="1400"/>
                        <a:buFont typeface="Arial"/>
                        <a:buNone/>
                      </a:pPr>
                      <a:r>
                        <a:rPr lang="el-GR" sz="1400" u="none" cap="none" strike="noStrike"/>
                        <a:t>Ν</a:t>
                      </a:r>
                      <a:endParaRPr sz="1400" u="none" cap="none" strike="noStrike"/>
                    </a:p>
                  </a:txBody>
                  <a:tcPr marT="12175" marB="12175" marR="18275" marL="182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rgbClr val="000000"/>
                        </a:buClr>
                        <a:buSzPts val="1400"/>
                        <a:buFont typeface="Arial"/>
                        <a:buNone/>
                      </a:pPr>
                      <a:r>
                        <a:rPr lang="el-GR" sz="1400" u="none" cap="none" strike="noStrike"/>
                        <a:t>Ο</a:t>
                      </a:r>
                      <a:endParaRPr sz="1400" u="none" cap="none" strike="noStrike"/>
                    </a:p>
                  </a:txBody>
                  <a:tcPr marT="12175" marB="12175" marR="18275" marL="182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rgbClr val="000000"/>
                        </a:buClr>
                        <a:buSzPts val="1400"/>
                        <a:buFont typeface="Arial"/>
                        <a:buNone/>
                      </a:pPr>
                      <a:r>
                        <a:rPr lang="el-GR" sz="1400" u="none" cap="none" strike="noStrike"/>
                        <a:t>Ν</a:t>
                      </a:r>
                      <a:endParaRPr sz="1400" u="none" cap="none" strike="noStrike"/>
                    </a:p>
                  </a:txBody>
                  <a:tcPr marT="12175" marB="12175" marR="18275" marL="182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rgbClr val="000000"/>
                        </a:buClr>
                        <a:buSzPts val="1400"/>
                        <a:buFont typeface="Arial"/>
                        <a:buNone/>
                      </a:pPr>
                      <a:r>
                        <a:rPr lang="el-GR" sz="1400" u="none" cap="none" strike="noStrike"/>
                        <a:t>Ν</a:t>
                      </a:r>
                      <a:endParaRPr sz="1400" u="none" cap="none" strike="noStrike"/>
                    </a:p>
                  </a:txBody>
                  <a:tcPr marT="12175" marB="12175" marR="18275" marL="182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rgbClr val="000000"/>
                        </a:buClr>
                        <a:buSzPts val="1400"/>
                        <a:buFont typeface="Arial"/>
                        <a:buNone/>
                      </a:pPr>
                      <a:r>
                        <a:rPr lang="el-GR" sz="1400" u="none" cap="none" strike="noStrike"/>
                        <a:t>Ο</a:t>
                      </a:r>
                      <a:endParaRPr sz="1400" u="none" cap="none" strike="noStrike"/>
                    </a:p>
                  </a:txBody>
                  <a:tcPr marT="12175" marB="12175" marR="18275" marL="182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rgbClr val="000000"/>
                        </a:buClr>
                        <a:buSzPts val="1400"/>
                        <a:buFont typeface="Arial"/>
                        <a:buNone/>
                      </a:pPr>
                      <a:r>
                        <a:rPr lang="el-GR" sz="1400" u="none" cap="none" strike="noStrike"/>
                        <a:t>Ο</a:t>
                      </a:r>
                      <a:endParaRPr sz="1400" u="none" cap="none" strike="noStrike"/>
                    </a:p>
                  </a:txBody>
                  <a:tcPr marT="12175" marB="12175" marR="18275" marL="182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2175" marB="12175" marR="18275" marL="182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243600">
                <a:tc>
                  <a:txBody>
                    <a:bodyPr/>
                    <a:lstStyle/>
                    <a:p>
                      <a:pPr indent="0" lvl="0" marL="0" marR="0" rtl="0" algn="l">
                        <a:lnSpc>
                          <a:spcPct val="100000"/>
                        </a:lnSpc>
                        <a:spcBef>
                          <a:spcPts val="0"/>
                        </a:spcBef>
                        <a:spcAft>
                          <a:spcPts val="0"/>
                        </a:spcAft>
                        <a:buClr>
                          <a:srgbClr val="000000"/>
                        </a:buClr>
                        <a:buSzPts val="1400"/>
                        <a:buFont typeface="Arial"/>
                        <a:buNone/>
                      </a:pPr>
                      <a:r>
                        <a:rPr lang="el-GR" sz="1400" u="none" cap="none" strike="noStrike"/>
                        <a:t>Υ3_02</a:t>
                      </a:r>
                      <a:endParaRPr sz="1400" u="none" cap="none" strike="noStrike"/>
                    </a:p>
                  </a:txBody>
                  <a:tcPr marT="12175" marB="12175" marR="18275" marL="182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rgbClr val="000000"/>
                        </a:buClr>
                        <a:buSzPts val="1400"/>
                        <a:buFont typeface="Arial"/>
                        <a:buNone/>
                      </a:pPr>
                      <a:r>
                        <a:rPr lang="el-GR" sz="1400" u="none" cap="none" strike="noStrike"/>
                        <a:t>Υ</a:t>
                      </a:r>
                      <a:endParaRPr sz="1400" u="none" cap="none" strike="noStrike"/>
                    </a:p>
                  </a:txBody>
                  <a:tcPr marT="12175" marB="12175" marR="18275" marL="182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rgbClr val="000000"/>
                        </a:buClr>
                        <a:buSzPts val="1400"/>
                        <a:buFont typeface="Arial"/>
                        <a:buNone/>
                      </a:pPr>
                      <a:r>
                        <a:rPr lang="el-GR" sz="1400" u="none" cap="none" strike="noStrike"/>
                        <a:t>3</a:t>
                      </a:r>
                      <a:endParaRPr sz="1400" u="none" cap="none" strike="noStrike"/>
                    </a:p>
                  </a:txBody>
                  <a:tcPr marT="12175" marB="12175" marR="18275" marL="182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rgbClr val="000000"/>
                        </a:buClr>
                        <a:buSzPts val="1400"/>
                        <a:buFont typeface="Arial"/>
                        <a:buNone/>
                      </a:pPr>
                      <a:r>
                        <a:rPr lang="el-GR" sz="1400" u="none" cap="none" strike="noStrike"/>
                        <a:t>Ο</a:t>
                      </a:r>
                      <a:endParaRPr sz="1400" u="none" cap="none" strike="noStrike"/>
                    </a:p>
                  </a:txBody>
                  <a:tcPr marT="12175" marB="12175" marR="18275" marL="182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rgbClr val="000000"/>
                        </a:buClr>
                        <a:buSzPts val="1400"/>
                        <a:buFont typeface="Arial"/>
                        <a:buNone/>
                      </a:pPr>
                      <a:r>
                        <a:rPr lang="el-GR" sz="1400" u="none" cap="none" strike="noStrike"/>
                        <a:t>Ν</a:t>
                      </a:r>
                      <a:endParaRPr sz="1400" u="none" cap="none" strike="noStrike"/>
                    </a:p>
                  </a:txBody>
                  <a:tcPr marT="12175" marB="12175" marR="18275" marL="182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rgbClr val="000000"/>
                        </a:buClr>
                        <a:buSzPts val="1400"/>
                        <a:buFont typeface="Arial"/>
                        <a:buNone/>
                      </a:pPr>
                      <a:r>
                        <a:rPr lang="el-GR" sz="1400" u="none" cap="none" strike="noStrike"/>
                        <a:t>Ο</a:t>
                      </a:r>
                      <a:endParaRPr sz="1400" u="none" cap="none" strike="noStrike"/>
                    </a:p>
                  </a:txBody>
                  <a:tcPr marT="12175" marB="12175" marR="18275" marL="182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rgbClr val="000000"/>
                        </a:buClr>
                        <a:buSzPts val="1400"/>
                        <a:buFont typeface="Arial"/>
                        <a:buNone/>
                      </a:pPr>
                      <a:r>
                        <a:rPr lang="el-GR" sz="1400" u="none" cap="none" strike="noStrike"/>
                        <a:t>Ν</a:t>
                      </a:r>
                      <a:endParaRPr sz="1400" u="none" cap="none" strike="noStrike"/>
                    </a:p>
                  </a:txBody>
                  <a:tcPr marT="12175" marB="12175" marR="18275" marL="182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rgbClr val="000000"/>
                        </a:buClr>
                        <a:buSzPts val="1400"/>
                        <a:buFont typeface="Arial"/>
                        <a:buNone/>
                      </a:pPr>
                      <a:r>
                        <a:rPr lang="el-GR" sz="1400" u="none" cap="none" strike="noStrike"/>
                        <a:t>Ν</a:t>
                      </a:r>
                      <a:endParaRPr sz="1400" u="none" cap="none" strike="noStrike"/>
                    </a:p>
                  </a:txBody>
                  <a:tcPr marT="12175" marB="12175" marR="18275" marL="182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rgbClr val="000000"/>
                        </a:buClr>
                        <a:buSzPts val="1400"/>
                        <a:buFont typeface="Arial"/>
                        <a:buNone/>
                      </a:pPr>
                      <a:r>
                        <a:rPr lang="el-GR" sz="1400" u="none" cap="none" strike="noStrike"/>
                        <a:t>Ο</a:t>
                      </a:r>
                      <a:endParaRPr sz="1400" u="none" cap="none" strike="noStrike"/>
                    </a:p>
                  </a:txBody>
                  <a:tcPr marT="12175" marB="12175" marR="18275" marL="182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rgbClr val="000000"/>
                        </a:buClr>
                        <a:buSzPts val="1400"/>
                        <a:buFont typeface="Arial"/>
                        <a:buNone/>
                      </a:pPr>
                      <a:r>
                        <a:rPr lang="el-GR" sz="1400" u="none" cap="none" strike="noStrike"/>
                        <a:t>Ν</a:t>
                      </a:r>
                      <a:endParaRPr sz="1400" u="none" cap="none" strike="noStrike"/>
                    </a:p>
                  </a:txBody>
                  <a:tcPr marT="12175" marB="12175" marR="18275" marL="182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2175" marB="12175" marR="18275" marL="182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243600">
                <a:tc>
                  <a:txBody>
                    <a:bodyPr/>
                    <a:lstStyle/>
                    <a:p>
                      <a:pPr indent="0" lvl="0" marL="0" marR="0" rtl="0" algn="l">
                        <a:lnSpc>
                          <a:spcPct val="100000"/>
                        </a:lnSpc>
                        <a:spcBef>
                          <a:spcPts val="0"/>
                        </a:spcBef>
                        <a:spcAft>
                          <a:spcPts val="0"/>
                        </a:spcAft>
                        <a:buClr>
                          <a:srgbClr val="000000"/>
                        </a:buClr>
                        <a:buSzPts val="1400"/>
                        <a:buFont typeface="Arial"/>
                        <a:buNone/>
                      </a:pPr>
                      <a:r>
                        <a:rPr lang="el-GR" sz="1400" u="none" cap="none" strike="noStrike"/>
                        <a:t>Υ3_03</a:t>
                      </a:r>
                      <a:endParaRPr sz="1400" u="none" cap="none" strike="noStrike"/>
                    </a:p>
                  </a:txBody>
                  <a:tcPr marT="12175" marB="12175" marR="18275" marL="182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rgbClr val="000000"/>
                        </a:buClr>
                        <a:buSzPts val="1400"/>
                        <a:buFont typeface="Arial"/>
                        <a:buNone/>
                      </a:pPr>
                      <a:r>
                        <a:rPr lang="el-GR" sz="1400" u="none" cap="none" strike="noStrike"/>
                        <a:t>Υ</a:t>
                      </a:r>
                      <a:endParaRPr sz="1400" u="none" cap="none" strike="noStrike"/>
                    </a:p>
                  </a:txBody>
                  <a:tcPr marT="12175" marB="12175" marR="18275" marL="182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rgbClr val="000000"/>
                        </a:buClr>
                        <a:buSzPts val="1400"/>
                        <a:buFont typeface="Arial"/>
                        <a:buNone/>
                      </a:pPr>
                      <a:r>
                        <a:rPr lang="el-GR" sz="1400" u="none" cap="none" strike="noStrike"/>
                        <a:t>3</a:t>
                      </a:r>
                      <a:endParaRPr sz="1400" u="none" cap="none" strike="noStrike"/>
                    </a:p>
                  </a:txBody>
                  <a:tcPr marT="12175" marB="12175" marR="18275" marL="182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rgbClr val="000000"/>
                        </a:buClr>
                        <a:buSzPts val="1400"/>
                        <a:buFont typeface="Arial"/>
                        <a:buNone/>
                      </a:pPr>
                      <a:r>
                        <a:rPr lang="el-GR" sz="1400" u="none" cap="none" strike="noStrike"/>
                        <a:t>Ν</a:t>
                      </a:r>
                      <a:endParaRPr sz="1400" u="none" cap="none" strike="noStrike"/>
                    </a:p>
                  </a:txBody>
                  <a:tcPr marT="12175" marB="12175" marR="18275" marL="182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rgbClr val="000000"/>
                        </a:buClr>
                        <a:buSzPts val="1400"/>
                        <a:buFont typeface="Arial"/>
                        <a:buNone/>
                      </a:pPr>
                      <a:r>
                        <a:rPr lang="el-GR" sz="1400" u="none" cap="none" strike="noStrike"/>
                        <a:t>Ν</a:t>
                      </a:r>
                      <a:endParaRPr sz="1400" u="none" cap="none" strike="noStrike"/>
                    </a:p>
                  </a:txBody>
                  <a:tcPr marT="12175" marB="12175" marR="18275" marL="182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rgbClr val="000000"/>
                        </a:buClr>
                        <a:buSzPts val="1400"/>
                        <a:buFont typeface="Arial"/>
                        <a:buNone/>
                      </a:pPr>
                      <a:r>
                        <a:rPr lang="el-GR" sz="1400" u="none" cap="none" strike="noStrike"/>
                        <a:t>Ν</a:t>
                      </a:r>
                      <a:endParaRPr sz="1400" u="none" cap="none" strike="noStrike"/>
                    </a:p>
                  </a:txBody>
                  <a:tcPr marT="12175" marB="12175" marR="18275" marL="182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rgbClr val="000000"/>
                        </a:buClr>
                        <a:buSzPts val="1400"/>
                        <a:buFont typeface="Arial"/>
                        <a:buNone/>
                      </a:pPr>
                      <a:r>
                        <a:rPr lang="el-GR" sz="1400" u="none" cap="none" strike="noStrike"/>
                        <a:t>Ν</a:t>
                      </a:r>
                      <a:endParaRPr sz="1400" u="none" cap="none" strike="noStrike"/>
                    </a:p>
                  </a:txBody>
                  <a:tcPr marT="12175" marB="12175" marR="18275" marL="182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rgbClr val="000000"/>
                        </a:buClr>
                        <a:buSzPts val="1400"/>
                        <a:buFont typeface="Arial"/>
                        <a:buNone/>
                      </a:pPr>
                      <a:r>
                        <a:rPr lang="el-GR" sz="1400" u="none" cap="none" strike="noStrike"/>
                        <a:t>Ν</a:t>
                      </a:r>
                      <a:endParaRPr sz="1400" u="none" cap="none" strike="noStrike"/>
                    </a:p>
                  </a:txBody>
                  <a:tcPr marT="12175" marB="12175" marR="18275" marL="182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rgbClr val="000000"/>
                        </a:buClr>
                        <a:buSzPts val="1400"/>
                        <a:buFont typeface="Arial"/>
                        <a:buNone/>
                      </a:pPr>
                      <a:r>
                        <a:rPr lang="el-GR" sz="1400" u="none" cap="none" strike="noStrike"/>
                        <a:t>Ο</a:t>
                      </a:r>
                      <a:endParaRPr sz="1400" u="none" cap="none" strike="noStrike"/>
                    </a:p>
                  </a:txBody>
                  <a:tcPr marT="12175" marB="12175" marR="18275" marL="182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rgbClr val="000000"/>
                        </a:buClr>
                        <a:buSzPts val="1400"/>
                        <a:buFont typeface="Arial"/>
                        <a:buNone/>
                      </a:pPr>
                      <a:r>
                        <a:rPr lang="el-GR" sz="1400" u="none" cap="none" strike="noStrike"/>
                        <a:t>Ο</a:t>
                      </a:r>
                      <a:endParaRPr sz="1400" u="none" cap="none" strike="noStrike"/>
                    </a:p>
                  </a:txBody>
                  <a:tcPr marT="12175" marB="12175" marR="18275" marL="182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2175" marB="12175" marR="18275" marL="182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243600">
                <a:tc>
                  <a:txBody>
                    <a:bodyPr/>
                    <a:lstStyle/>
                    <a:p>
                      <a:pPr indent="0" lvl="0" marL="0" marR="0" rtl="0" algn="l">
                        <a:lnSpc>
                          <a:spcPct val="100000"/>
                        </a:lnSpc>
                        <a:spcBef>
                          <a:spcPts val="0"/>
                        </a:spcBef>
                        <a:spcAft>
                          <a:spcPts val="0"/>
                        </a:spcAft>
                        <a:buClr>
                          <a:srgbClr val="000000"/>
                        </a:buClr>
                        <a:buSzPts val="1400"/>
                        <a:buFont typeface="Arial"/>
                        <a:buNone/>
                      </a:pPr>
                      <a:r>
                        <a:rPr lang="el-GR" sz="1400" u="none" cap="none" strike="noStrike"/>
                        <a:t>Υ3_04</a:t>
                      </a:r>
                      <a:endParaRPr sz="1400" u="none" cap="none" strike="noStrike"/>
                    </a:p>
                  </a:txBody>
                  <a:tcPr marT="12175" marB="12175" marR="18275" marL="182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rgbClr val="000000"/>
                        </a:buClr>
                        <a:buSzPts val="1400"/>
                        <a:buFont typeface="Arial"/>
                        <a:buNone/>
                      </a:pPr>
                      <a:r>
                        <a:rPr lang="el-GR" sz="1400" u="none" cap="none" strike="noStrike"/>
                        <a:t>Υ</a:t>
                      </a:r>
                      <a:endParaRPr sz="1400" u="none" cap="none" strike="noStrike"/>
                    </a:p>
                  </a:txBody>
                  <a:tcPr marT="12175" marB="12175" marR="18275" marL="182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rgbClr val="000000"/>
                        </a:buClr>
                        <a:buSzPts val="1400"/>
                        <a:buFont typeface="Arial"/>
                        <a:buNone/>
                      </a:pPr>
                      <a:r>
                        <a:rPr lang="el-GR" sz="1400" u="none" cap="none" strike="noStrike"/>
                        <a:t>3</a:t>
                      </a:r>
                      <a:endParaRPr sz="1400" u="none" cap="none" strike="noStrike"/>
                    </a:p>
                  </a:txBody>
                  <a:tcPr marT="12175" marB="12175" marR="18275" marL="182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rgbClr val="000000"/>
                        </a:buClr>
                        <a:buSzPts val="1400"/>
                        <a:buFont typeface="Arial"/>
                        <a:buNone/>
                      </a:pPr>
                      <a:r>
                        <a:rPr lang="el-GR" sz="1400" u="none" cap="none" strike="noStrike"/>
                        <a:t>Ν</a:t>
                      </a:r>
                      <a:endParaRPr sz="1400" u="none" cap="none" strike="noStrike"/>
                    </a:p>
                  </a:txBody>
                  <a:tcPr marT="12175" marB="12175" marR="18275" marL="182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rgbClr val="000000"/>
                        </a:buClr>
                        <a:buSzPts val="1400"/>
                        <a:buFont typeface="Arial"/>
                        <a:buNone/>
                      </a:pPr>
                      <a:r>
                        <a:rPr lang="el-GR" sz="1400" u="none" cap="none" strike="noStrike"/>
                        <a:t>Ν</a:t>
                      </a:r>
                      <a:endParaRPr sz="1400" u="none" cap="none" strike="noStrike"/>
                    </a:p>
                  </a:txBody>
                  <a:tcPr marT="12175" marB="12175" marR="18275" marL="182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rgbClr val="000000"/>
                        </a:buClr>
                        <a:buSzPts val="1400"/>
                        <a:buFont typeface="Arial"/>
                        <a:buNone/>
                      </a:pPr>
                      <a:r>
                        <a:rPr lang="el-GR" sz="1400" u="none" cap="none" strike="noStrike"/>
                        <a:t>Ν</a:t>
                      </a:r>
                      <a:endParaRPr sz="1400" u="none" cap="none" strike="noStrike"/>
                    </a:p>
                  </a:txBody>
                  <a:tcPr marT="12175" marB="12175" marR="18275" marL="182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rgbClr val="000000"/>
                        </a:buClr>
                        <a:buSzPts val="1400"/>
                        <a:buFont typeface="Arial"/>
                        <a:buNone/>
                      </a:pPr>
                      <a:r>
                        <a:rPr lang="el-GR" sz="1400" u="none" cap="none" strike="noStrike"/>
                        <a:t>Ν</a:t>
                      </a:r>
                      <a:endParaRPr sz="1400" u="none" cap="none" strike="noStrike"/>
                    </a:p>
                  </a:txBody>
                  <a:tcPr marT="12175" marB="12175" marR="18275" marL="182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rgbClr val="000000"/>
                        </a:buClr>
                        <a:buSzPts val="1400"/>
                        <a:buFont typeface="Arial"/>
                        <a:buNone/>
                      </a:pPr>
                      <a:r>
                        <a:rPr lang="el-GR" sz="1400" u="none" cap="none" strike="noStrike"/>
                        <a:t>Ν</a:t>
                      </a:r>
                      <a:endParaRPr sz="1400" u="none" cap="none" strike="noStrike"/>
                    </a:p>
                  </a:txBody>
                  <a:tcPr marT="12175" marB="12175" marR="18275" marL="182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rgbClr val="000000"/>
                        </a:buClr>
                        <a:buSzPts val="1400"/>
                        <a:buFont typeface="Arial"/>
                        <a:buNone/>
                      </a:pPr>
                      <a:r>
                        <a:rPr lang="el-GR" sz="1400" u="none" cap="none" strike="noStrike"/>
                        <a:t>Ο</a:t>
                      </a:r>
                      <a:endParaRPr sz="1400" u="none" cap="none" strike="noStrike"/>
                    </a:p>
                  </a:txBody>
                  <a:tcPr marT="12175" marB="12175" marR="18275" marL="182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rgbClr val="000000"/>
                        </a:buClr>
                        <a:buSzPts val="1400"/>
                        <a:buFont typeface="Arial"/>
                        <a:buNone/>
                      </a:pPr>
                      <a:r>
                        <a:rPr lang="el-GR" sz="1400" u="none" cap="none" strike="noStrike"/>
                        <a:t>Ν</a:t>
                      </a:r>
                      <a:endParaRPr sz="1400" u="none" cap="none" strike="noStrike"/>
                    </a:p>
                  </a:txBody>
                  <a:tcPr marT="12175" marB="12175" marR="18275" marL="182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2175" marB="12175" marR="18275" marL="182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243600">
                <a:tc>
                  <a:txBody>
                    <a:bodyPr/>
                    <a:lstStyle/>
                    <a:p>
                      <a:pPr indent="0" lvl="0" marL="0" marR="0" rtl="0" algn="l">
                        <a:lnSpc>
                          <a:spcPct val="100000"/>
                        </a:lnSpc>
                        <a:spcBef>
                          <a:spcPts val="0"/>
                        </a:spcBef>
                        <a:spcAft>
                          <a:spcPts val="0"/>
                        </a:spcAft>
                        <a:buClr>
                          <a:srgbClr val="000000"/>
                        </a:buClr>
                        <a:buSzPts val="1400"/>
                        <a:buFont typeface="Arial"/>
                        <a:buNone/>
                      </a:pPr>
                      <a:r>
                        <a:rPr lang="el-GR" sz="1400" u="none" cap="none" strike="noStrike"/>
                        <a:t>Υ3_05</a:t>
                      </a:r>
                      <a:endParaRPr sz="1400" u="none" cap="none" strike="noStrike"/>
                    </a:p>
                  </a:txBody>
                  <a:tcPr marT="12175" marB="12175" marR="18275" marL="182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rgbClr val="000000"/>
                        </a:buClr>
                        <a:buSzPts val="1400"/>
                        <a:buFont typeface="Arial"/>
                        <a:buNone/>
                      </a:pPr>
                      <a:r>
                        <a:rPr lang="el-GR" sz="1400" u="none" cap="none" strike="noStrike"/>
                        <a:t>Υ</a:t>
                      </a:r>
                      <a:endParaRPr sz="1400" u="none" cap="none" strike="noStrike"/>
                    </a:p>
                  </a:txBody>
                  <a:tcPr marT="12175" marB="12175" marR="18275" marL="182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rgbClr val="000000"/>
                        </a:buClr>
                        <a:buSzPts val="1400"/>
                        <a:buFont typeface="Arial"/>
                        <a:buNone/>
                      </a:pPr>
                      <a:r>
                        <a:rPr lang="el-GR" sz="1400" u="none" cap="none" strike="noStrike"/>
                        <a:t>3</a:t>
                      </a:r>
                      <a:endParaRPr sz="1400" u="none" cap="none" strike="noStrike"/>
                    </a:p>
                  </a:txBody>
                  <a:tcPr marT="12175" marB="12175" marR="18275" marL="182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rgbClr val="000000"/>
                        </a:buClr>
                        <a:buSzPts val="1400"/>
                        <a:buFont typeface="Arial"/>
                        <a:buNone/>
                      </a:pPr>
                      <a:r>
                        <a:rPr lang="el-GR" sz="1400" u="none" cap="none" strike="noStrike"/>
                        <a:t>Ο</a:t>
                      </a:r>
                      <a:endParaRPr sz="1400" u="none" cap="none" strike="noStrike"/>
                    </a:p>
                  </a:txBody>
                  <a:tcPr marT="12175" marB="12175" marR="18275" marL="182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rgbClr val="000000"/>
                        </a:buClr>
                        <a:buSzPts val="1400"/>
                        <a:buFont typeface="Arial"/>
                        <a:buNone/>
                      </a:pPr>
                      <a:r>
                        <a:rPr lang="el-GR" sz="1400" u="none" cap="none" strike="noStrike"/>
                        <a:t>Ν</a:t>
                      </a:r>
                      <a:endParaRPr sz="1400" u="none" cap="none" strike="noStrike"/>
                    </a:p>
                  </a:txBody>
                  <a:tcPr marT="12175" marB="12175" marR="18275" marL="182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rgbClr val="000000"/>
                        </a:buClr>
                        <a:buSzPts val="1400"/>
                        <a:buFont typeface="Arial"/>
                        <a:buNone/>
                      </a:pPr>
                      <a:r>
                        <a:rPr lang="el-GR" sz="1400" u="none" cap="none" strike="noStrike"/>
                        <a:t>Ο</a:t>
                      </a:r>
                      <a:endParaRPr sz="1400" u="none" cap="none" strike="noStrike"/>
                    </a:p>
                  </a:txBody>
                  <a:tcPr marT="12175" marB="12175" marR="18275" marL="182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rgbClr val="000000"/>
                        </a:buClr>
                        <a:buSzPts val="1400"/>
                        <a:buFont typeface="Arial"/>
                        <a:buNone/>
                      </a:pPr>
                      <a:r>
                        <a:rPr lang="el-GR" sz="1400" u="none" cap="none" strike="noStrike"/>
                        <a:t>Ν</a:t>
                      </a:r>
                      <a:endParaRPr sz="1400" u="none" cap="none" strike="noStrike"/>
                    </a:p>
                  </a:txBody>
                  <a:tcPr marT="12175" marB="12175" marR="18275" marL="182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rgbClr val="000000"/>
                        </a:buClr>
                        <a:buSzPts val="1400"/>
                        <a:buFont typeface="Arial"/>
                        <a:buNone/>
                      </a:pPr>
                      <a:r>
                        <a:rPr lang="el-GR" sz="1400" u="none" cap="none" strike="noStrike"/>
                        <a:t>Ν</a:t>
                      </a:r>
                      <a:endParaRPr sz="1400" u="none" cap="none" strike="noStrike"/>
                    </a:p>
                  </a:txBody>
                  <a:tcPr marT="12175" marB="12175" marR="18275" marL="182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rgbClr val="000000"/>
                        </a:buClr>
                        <a:buSzPts val="1400"/>
                        <a:buFont typeface="Arial"/>
                        <a:buNone/>
                      </a:pPr>
                      <a:r>
                        <a:rPr lang="el-GR" sz="1400" u="none" cap="none" strike="noStrike"/>
                        <a:t>Ν</a:t>
                      </a:r>
                      <a:endParaRPr sz="1400" u="none" cap="none" strike="noStrike"/>
                    </a:p>
                  </a:txBody>
                  <a:tcPr marT="12175" marB="12175" marR="18275" marL="182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rgbClr val="000000"/>
                        </a:buClr>
                        <a:buSzPts val="1400"/>
                        <a:buFont typeface="Arial"/>
                        <a:buNone/>
                      </a:pPr>
                      <a:r>
                        <a:rPr lang="el-GR" sz="1400" u="none" cap="none" strike="noStrike"/>
                        <a:t>Ο</a:t>
                      </a:r>
                      <a:endParaRPr sz="1400" u="none" cap="none" strike="noStrike"/>
                    </a:p>
                  </a:txBody>
                  <a:tcPr marT="12175" marB="12175" marR="18275" marL="182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2175" marB="12175" marR="18275" marL="182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243600">
                <a:tc>
                  <a:txBody>
                    <a:bodyPr/>
                    <a:lstStyle/>
                    <a:p>
                      <a:pPr indent="0" lvl="0" marL="0" marR="0" rtl="0" algn="l">
                        <a:lnSpc>
                          <a:spcPct val="100000"/>
                        </a:lnSpc>
                        <a:spcBef>
                          <a:spcPts val="0"/>
                        </a:spcBef>
                        <a:spcAft>
                          <a:spcPts val="0"/>
                        </a:spcAft>
                        <a:buClr>
                          <a:srgbClr val="000000"/>
                        </a:buClr>
                        <a:buSzPts val="1400"/>
                        <a:buFont typeface="Arial"/>
                        <a:buNone/>
                      </a:pPr>
                      <a:r>
                        <a:rPr lang="el-GR" sz="1400" u="none" cap="none" strike="noStrike"/>
                        <a:t>Υ3_06</a:t>
                      </a:r>
                      <a:endParaRPr sz="1400" u="none" cap="none" strike="noStrike"/>
                    </a:p>
                  </a:txBody>
                  <a:tcPr marT="12175" marB="12175" marR="18275" marL="182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rgbClr val="000000"/>
                        </a:buClr>
                        <a:buSzPts val="1400"/>
                        <a:buFont typeface="Arial"/>
                        <a:buNone/>
                      </a:pPr>
                      <a:r>
                        <a:rPr lang="el-GR" sz="1400" u="none" cap="none" strike="noStrike"/>
                        <a:t>Υ</a:t>
                      </a:r>
                      <a:endParaRPr sz="1400" u="none" cap="none" strike="noStrike"/>
                    </a:p>
                  </a:txBody>
                  <a:tcPr marT="12175" marB="12175" marR="18275" marL="182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rgbClr val="000000"/>
                        </a:buClr>
                        <a:buSzPts val="1400"/>
                        <a:buFont typeface="Arial"/>
                        <a:buNone/>
                      </a:pPr>
                      <a:r>
                        <a:rPr lang="el-GR" sz="1400" u="none" cap="none" strike="noStrike"/>
                        <a:t>3</a:t>
                      </a:r>
                      <a:endParaRPr sz="1400" u="none" cap="none" strike="noStrike"/>
                    </a:p>
                  </a:txBody>
                  <a:tcPr marT="12175" marB="12175" marR="18275" marL="182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rgbClr val="000000"/>
                        </a:buClr>
                        <a:buSzPts val="1400"/>
                        <a:buFont typeface="Arial"/>
                        <a:buNone/>
                      </a:pPr>
                      <a:r>
                        <a:rPr lang="el-GR" sz="1400" u="none" cap="none" strike="noStrike"/>
                        <a:t>Ο</a:t>
                      </a:r>
                      <a:endParaRPr sz="1400" u="none" cap="none" strike="noStrike"/>
                    </a:p>
                  </a:txBody>
                  <a:tcPr marT="12175" marB="12175" marR="18275" marL="182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rgbClr val="000000"/>
                        </a:buClr>
                        <a:buSzPts val="1400"/>
                        <a:buFont typeface="Arial"/>
                        <a:buNone/>
                      </a:pPr>
                      <a:r>
                        <a:rPr lang="el-GR" sz="1400" u="none" cap="none" strike="noStrike"/>
                        <a:t>Ν</a:t>
                      </a:r>
                      <a:endParaRPr sz="1400" u="none" cap="none" strike="noStrike"/>
                    </a:p>
                  </a:txBody>
                  <a:tcPr marT="12175" marB="12175" marR="18275" marL="182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rgbClr val="000000"/>
                        </a:buClr>
                        <a:buSzPts val="1400"/>
                        <a:buFont typeface="Arial"/>
                        <a:buNone/>
                      </a:pPr>
                      <a:r>
                        <a:rPr lang="el-GR" sz="1400" u="none" cap="none" strike="noStrike"/>
                        <a:t>Ο</a:t>
                      </a:r>
                      <a:endParaRPr sz="1400" u="none" cap="none" strike="noStrike"/>
                    </a:p>
                  </a:txBody>
                  <a:tcPr marT="12175" marB="12175" marR="18275" marL="182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rgbClr val="000000"/>
                        </a:buClr>
                        <a:buSzPts val="1400"/>
                        <a:buFont typeface="Arial"/>
                        <a:buNone/>
                      </a:pPr>
                      <a:r>
                        <a:rPr lang="el-GR" sz="1400" u="none" cap="none" strike="noStrike"/>
                        <a:t>Ν</a:t>
                      </a:r>
                      <a:endParaRPr sz="1400" u="none" cap="none" strike="noStrike"/>
                    </a:p>
                  </a:txBody>
                  <a:tcPr marT="12175" marB="12175" marR="18275" marL="182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rgbClr val="000000"/>
                        </a:buClr>
                        <a:buSzPts val="1400"/>
                        <a:buFont typeface="Arial"/>
                        <a:buNone/>
                      </a:pPr>
                      <a:r>
                        <a:rPr lang="el-GR" sz="1400" u="none" cap="none" strike="noStrike"/>
                        <a:t>Ν</a:t>
                      </a:r>
                      <a:endParaRPr sz="1400" u="none" cap="none" strike="noStrike"/>
                    </a:p>
                  </a:txBody>
                  <a:tcPr marT="12175" marB="12175" marR="18275" marL="182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rgbClr val="000000"/>
                        </a:buClr>
                        <a:buSzPts val="1400"/>
                        <a:buFont typeface="Arial"/>
                        <a:buNone/>
                      </a:pPr>
                      <a:r>
                        <a:rPr lang="el-GR" sz="1400" u="none" cap="none" strike="noStrike"/>
                        <a:t>Ν</a:t>
                      </a:r>
                      <a:endParaRPr sz="1400" u="none" cap="none" strike="noStrike"/>
                    </a:p>
                  </a:txBody>
                  <a:tcPr marT="12175" marB="12175" marR="18275" marL="182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rgbClr val="000000"/>
                        </a:buClr>
                        <a:buSzPts val="1400"/>
                        <a:buFont typeface="Arial"/>
                        <a:buNone/>
                      </a:pPr>
                      <a:r>
                        <a:rPr lang="el-GR" sz="1400" u="none" cap="none" strike="noStrike"/>
                        <a:t>Ν</a:t>
                      </a:r>
                      <a:endParaRPr sz="1400" u="none" cap="none" strike="noStrike"/>
                    </a:p>
                  </a:txBody>
                  <a:tcPr marT="12175" marB="12175" marR="18275" marL="182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2175" marB="12175" marR="18275" marL="182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243600">
                <a:tc>
                  <a:txBody>
                    <a:bodyPr/>
                    <a:lstStyle/>
                    <a:p>
                      <a:pPr indent="0" lvl="0" marL="0" marR="0" rtl="0" algn="l">
                        <a:lnSpc>
                          <a:spcPct val="100000"/>
                        </a:lnSpc>
                        <a:spcBef>
                          <a:spcPts val="0"/>
                        </a:spcBef>
                        <a:spcAft>
                          <a:spcPts val="0"/>
                        </a:spcAft>
                        <a:buClr>
                          <a:srgbClr val="000000"/>
                        </a:buClr>
                        <a:buSzPts val="1400"/>
                        <a:buFont typeface="Arial"/>
                        <a:buNone/>
                      </a:pPr>
                      <a:r>
                        <a:rPr lang="el-GR" sz="1400" u="none" cap="none" strike="noStrike"/>
                        <a:t>Υ3_07</a:t>
                      </a:r>
                      <a:endParaRPr sz="1400" u="none" cap="none" strike="noStrike"/>
                    </a:p>
                  </a:txBody>
                  <a:tcPr marT="12175" marB="12175" marR="18275" marL="182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rgbClr val="000000"/>
                        </a:buClr>
                        <a:buSzPts val="1400"/>
                        <a:buFont typeface="Arial"/>
                        <a:buNone/>
                      </a:pPr>
                      <a:r>
                        <a:rPr lang="el-GR" sz="1400" u="none" cap="none" strike="noStrike"/>
                        <a:t>Υ</a:t>
                      </a:r>
                      <a:endParaRPr sz="1400" u="none" cap="none" strike="noStrike"/>
                    </a:p>
                  </a:txBody>
                  <a:tcPr marT="12175" marB="12175" marR="18275" marL="182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rgbClr val="000000"/>
                        </a:buClr>
                        <a:buSzPts val="1400"/>
                        <a:buFont typeface="Arial"/>
                        <a:buNone/>
                      </a:pPr>
                      <a:r>
                        <a:rPr lang="el-GR" sz="1400" u="none" cap="none" strike="noStrike"/>
                        <a:t>3</a:t>
                      </a:r>
                      <a:endParaRPr sz="1400" u="none" cap="none" strike="noStrike"/>
                    </a:p>
                  </a:txBody>
                  <a:tcPr marT="12175" marB="12175" marR="18275" marL="182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rgbClr val="000000"/>
                        </a:buClr>
                        <a:buSzPts val="1400"/>
                        <a:buFont typeface="Arial"/>
                        <a:buNone/>
                      </a:pPr>
                      <a:r>
                        <a:rPr lang="el-GR" sz="1400" u="none" cap="none" strike="noStrike"/>
                        <a:t>Ν</a:t>
                      </a:r>
                      <a:endParaRPr sz="1400" u="none" cap="none" strike="noStrike"/>
                    </a:p>
                  </a:txBody>
                  <a:tcPr marT="12175" marB="12175" marR="18275" marL="182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rgbClr val="000000"/>
                        </a:buClr>
                        <a:buSzPts val="1400"/>
                        <a:buFont typeface="Arial"/>
                        <a:buNone/>
                      </a:pPr>
                      <a:r>
                        <a:rPr lang="el-GR" sz="1400" u="none" cap="none" strike="noStrike"/>
                        <a:t>Ν</a:t>
                      </a:r>
                      <a:endParaRPr sz="1400" u="none" cap="none" strike="noStrike"/>
                    </a:p>
                  </a:txBody>
                  <a:tcPr marT="12175" marB="12175" marR="18275" marL="182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rgbClr val="000000"/>
                        </a:buClr>
                        <a:buSzPts val="1400"/>
                        <a:buFont typeface="Arial"/>
                        <a:buNone/>
                      </a:pPr>
                      <a:r>
                        <a:rPr lang="el-GR" sz="1400" u="none" cap="none" strike="noStrike"/>
                        <a:t>Ν</a:t>
                      </a:r>
                      <a:endParaRPr sz="1400" u="none" cap="none" strike="noStrike"/>
                    </a:p>
                  </a:txBody>
                  <a:tcPr marT="12175" marB="12175" marR="18275" marL="182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rgbClr val="000000"/>
                        </a:buClr>
                        <a:buSzPts val="1400"/>
                        <a:buFont typeface="Arial"/>
                        <a:buNone/>
                      </a:pPr>
                      <a:r>
                        <a:rPr lang="el-GR" sz="1400" u="none" cap="none" strike="noStrike"/>
                        <a:t>Ν</a:t>
                      </a:r>
                      <a:endParaRPr sz="1400" u="none" cap="none" strike="noStrike"/>
                    </a:p>
                  </a:txBody>
                  <a:tcPr marT="12175" marB="12175" marR="18275" marL="182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rgbClr val="000000"/>
                        </a:buClr>
                        <a:buSzPts val="1400"/>
                        <a:buFont typeface="Arial"/>
                        <a:buNone/>
                      </a:pPr>
                      <a:r>
                        <a:rPr lang="el-GR" sz="1400" u="none" cap="none" strike="noStrike"/>
                        <a:t>Ν</a:t>
                      </a:r>
                      <a:endParaRPr sz="1400" u="none" cap="none" strike="noStrike"/>
                    </a:p>
                  </a:txBody>
                  <a:tcPr marT="12175" marB="12175" marR="18275" marL="182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rgbClr val="000000"/>
                        </a:buClr>
                        <a:buSzPts val="1400"/>
                        <a:buFont typeface="Arial"/>
                        <a:buNone/>
                      </a:pPr>
                      <a:r>
                        <a:rPr lang="el-GR" sz="1400" u="none" cap="none" strike="noStrike"/>
                        <a:t>Ν</a:t>
                      </a:r>
                      <a:endParaRPr sz="1400" u="none" cap="none" strike="noStrike"/>
                    </a:p>
                  </a:txBody>
                  <a:tcPr marT="12175" marB="12175" marR="18275" marL="182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rgbClr val="000000"/>
                        </a:buClr>
                        <a:buSzPts val="1400"/>
                        <a:buFont typeface="Arial"/>
                        <a:buNone/>
                      </a:pPr>
                      <a:r>
                        <a:rPr lang="el-GR" sz="1400" u="none" cap="none" strike="noStrike"/>
                        <a:t>Ο</a:t>
                      </a:r>
                      <a:endParaRPr sz="1400" u="none" cap="none" strike="noStrike"/>
                    </a:p>
                  </a:txBody>
                  <a:tcPr marT="12175" marB="12175" marR="18275" marL="182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2175" marB="12175" marR="18275" marL="182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243600">
                <a:tc>
                  <a:txBody>
                    <a:bodyPr/>
                    <a:lstStyle/>
                    <a:p>
                      <a:pPr indent="0" lvl="0" marL="0" marR="0" rtl="0" algn="l">
                        <a:lnSpc>
                          <a:spcPct val="100000"/>
                        </a:lnSpc>
                        <a:spcBef>
                          <a:spcPts val="0"/>
                        </a:spcBef>
                        <a:spcAft>
                          <a:spcPts val="0"/>
                        </a:spcAft>
                        <a:buClr>
                          <a:srgbClr val="000000"/>
                        </a:buClr>
                        <a:buSzPts val="1400"/>
                        <a:buFont typeface="Arial"/>
                        <a:buNone/>
                      </a:pPr>
                      <a:r>
                        <a:rPr lang="el-GR" sz="1400" u="none" cap="none" strike="noStrike"/>
                        <a:t>Υ3_08</a:t>
                      </a:r>
                      <a:endParaRPr sz="1400" u="none" cap="none" strike="noStrike"/>
                    </a:p>
                  </a:txBody>
                  <a:tcPr marT="12175" marB="12175" marR="18275" marL="182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rgbClr val="000000"/>
                        </a:buClr>
                        <a:buSzPts val="1400"/>
                        <a:buFont typeface="Arial"/>
                        <a:buNone/>
                      </a:pPr>
                      <a:r>
                        <a:rPr lang="el-GR" sz="1400" u="none" cap="none" strike="noStrike"/>
                        <a:t>Υ</a:t>
                      </a:r>
                      <a:endParaRPr sz="1400" u="none" cap="none" strike="noStrike"/>
                    </a:p>
                  </a:txBody>
                  <a:tcPr marT="12175" marB="12175" marR="18275" marL="182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rgbClr val="000000"/>
                        </a:buClr>
                        <a:buSzPts val="1400"/>
                        <a:buFont typeface="Arial"/>
                        <a:buNone/>
                      </a:pPr>
                      <a:r>
                        <a:rPr lang="el-GR" sz="1400" u="none" cap="none" strike="noStrike"/>
                        <a:t>3</a:t>
                      </a:r>
                      <a:endParaRPr sz="1400" u="none" cap="none" strike="noStrike"/>
                    </a:p>
                  </a:txBody>
                  <a:tcPr marT="12175" marB="12175" marR="18275" marL="182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rgbClr val="000000"/>
                        </a:buClr>
                        <a:buSzPts val="1400"/>
                        <a:buFont typeface="Arial"/>
                        <a:buNone/>
                      </a:pPr>
                      <a:r>
                        <a:rPr lang="el-GR" sz="1400" u="none" cap="none" strike="noStrike"/>
                        <a:t>Ν</a:t>
                      </a:r>
                      <a:endParaRPr sz="1400" u="none" cap="none" strike="noStrike"/>
                    </a:p>
                  </a:txBody>
                  <a:tcPr marT="12175" marB="12175" marR="18275" marL="182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rgbClr val="000000"/>
                        </a:buClr>
                        <a:buSzPts val="1400"/>
                        <a:buFont typeface="Arial"/>
                        <a:buNone/>
                      </a:pPr>
                      <a:r>
                        <a:rPr lang="el-GR" sz="1400" u="none" cap="none" strike="noStrike"/>
                        <a:t>Ν</a:t>
                      </a:r>
                      <a:endParaRPr sz="1400" u="none" cap="none" strike="noStrike"/>
                    </a:p>
                  </a:txBody>
                  <a:tcPr marT="12175" marB="12175" marR="18275" marL="182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rgbClr val="000000"/>
                        </a:buClr>
                        <a:buSzPts val="1400"/>
                        <a:buFont typeface="Arial"/>
                        <a:buNone/>
                      </a:pPr>
                      <a:r>
                        <a:rPr lang="el-GR" sz="1400" u="none" cap="none" strike="noStrike"/>
                        <a:t>Ν</a:t>
                      </a:r>
                      <a:endParaRPr sz="1400" u="none" cap="none" strike="noStrike"/>
                    </a:p>
                  </a:txBody>
                  <a:tcPr marT="12175" marB="12175" marR="18275" marL="182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rgbClr val="000000"/>
                        </a:buClr>
                        <a:buSzPts val="1400"/>
                        <a:buFont typeface="Arial"/>
                        <a:buNone/>
                      </a:pPr>
                      <a:r>
                        <a:rPr lang="el-GR" sz="1400" u="none" cap="none" strike="noStrike"/>
                        <a:t>Ν</a:t>
                      </a:r>
                      <a:endParaRPr sz="1400" u="none" cap="none" strike="noStrike"/>
                    </a:p>
                  </a:txBody>
                  <a:tcPr marT="12175" marB="12175" marR="18275" marL="182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rgbClr val="000000"/>
                        </a:buClr>
                        <a:buSzPts val="1400"/>
                        <a:buFont typeface="Arial"/>
                        <a:buNone/>
                      </a:pPr>
                      <a:r>
                        <a:rPr lang="el-GR" sz="1400" u="none" cap="none" strike="noStrike"/>
                        <a:t>Ν</a:t>
                      </a:r>
                      <a:endParaRPr sz="1400" u="none" cap="none" strike="noStrike"/>
                    </a:p>
                  </a:txBody>
                  <a:tcPr marT="12175" marB="12175" marR="18275" marL="182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rgbClr val="000000"/>
                        </a:buClr>
                        <a:buSzPts val="1400"/>
                        <a:buFont typeface="Arial"/>
                        <a:buNone/>
                      </a:pPr>
                      <a:r>
                        <a:rPr lang="el-GR" sz="1400" u="none" cap="none" strike="noStrike"/>
                        <a:t>Ν</a:t>
                      </a:r>
                      <a:endParaRPr sz="1400" u="none" cap="none" strike="noStrike"/>
                    </a:p>
                  </a:txBody>
                  <a:tcPr marT="12175" marB="12175" marR="18275" marL="182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rgbClr val="000000"/>
                        </a:buClr>
                        <a:buSzPts val="1400"/>
                        <a:buFont typeface="Arial"/>
                        <a:buNone/>
                      </a:pPr>
                      <a:r>
                        <a:rPr lang="el-GR" sz="1400" u="none" cap="none" strike="noStrike"/>
                        <a:t>Ν</a:t>
                      </a:r>
                      <a:endParaRPr sz="1400" u="none" cap="none" strike="noStrike"/>
                    </a:p>
                  </a:txBody>
                  <a:tcPr marT="12175" marB="12175" marR="18275" marL="182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2175" marB="12175" marR="18275" marL="182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243600">
                <a:tc>
                  <a:txBody>
                    <a:bodyPr/>
                    <a:lstStyle/>
                    <a:p>
                      <a:pPr indent="0" lvl="0" marL="0" marR="0" rtl="0" algn="l">
                        <a:lnSpc>
                          <a:spcPct val="100000"/>
                        </a:lnSpc>
                        <a:spcBef>
                          <a:spcPts val="0"/>
                        </a:spcBef>
                        <a:spcAft>
                          <a:spcPts val="0"/>
                        </a:spcAft>
                        <a:buClr>
                          <a:srgbClr val="000000"/>
                        </a:buClr>
                        <a:buSzPts val="1400"/>
                        <a:buFont typeface="Arial"/>
                        <a:buNone/>
                      </a:pPr>
                      <a:r>
                        <a:rPr lang="el-GR" sz="1400" u="none" cap="none" strike="noStrike"/>
                        <a:t>Υ4_01</a:t>
                      </a:r>
                      <a:endParaRPr sz="1400" u="none" cap="none" strike="noStrike"/>
                    </a:p>
                  </a:txBody>
                  <a:tcPr marT="12175" marB="12175" marR="18275" marL="182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rgbClr val="000000"/>
                        </a:buClr>
                        <a:buSzPts val="1400"/>
                        <a:buFont typeface="Arial"/>
                        <a:buNone/>
                      </a:pPr>
                      <a:r>
                        <a:rPr lang="el-GR" sz="1400" u="none" cap="none" strike="noStrike"/>
                        <a:t>Υ</a:t>
                      </a:r>
                      <a:endParaRPr sz="1400" u="none" cap="none" strike="noStrike"/>
                    </a:p>
                  </a:txBody>
                  <a:tcPr marT="12175" marB="12175" marR="18275" marL="182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rgbClr val="000000"/>
                        </a:buClr>
                        <a:buSzPts val="1400"/>
                        <a:buFont typeface="Arial"/>
                        <a:buNone/>
                      </a:pPr>
                      <a:r>
                        <a:rPr lang="el-GR" sz="1400" u="none" cap="none" strike="noStrike"/>
                        <a:t>4</a:t>
                      </a:r>
                      <a:endParaRPr sz="1400" u="none" cap="none" strike="noStrike"/>
                    </a:p>
                  </a:txBody>
                  <a:tcPr marT="12175" marB="12175" marR="18275" marL="182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rgbClr val="000000"/>
                        </a:buClr>
                        <a:buSzPts val="1400"/>
                        <a:buFont typeface="Arial"/>
                        <a:buNone/>
                      </a:pPr>
                      <a:r>
                        <a:rPr lang="el-GR" sz="1400" u="none" cap="none" strike="noStrike"/>
                        <a:t>Ν</a:t>
                      </a:r>
                      <a:endParaRPr sz="1400" u="none" cap="none" strike="noStrike"/>
                    </a:p>
                  </a:txBody>
                  <a:tcPr marT="12175" marB="12175" marR="18275" marL="182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rgbClr val="000000"/>
                        </a:buClr>
                        <a:buSzPts val="1400"/>
                        <a:buFont typeface="Arial"/>
                        <a:buNone/>
                      </a:pPr>
                      <a:r>
                        <a:rPr lang="el-GR" sz="1400" u="none" cap="none" strike="noStrike"/>
                        <a:t>Ο</a:t>
                      </a:r>
                      <a:endParaRPr sz="1400" u="none" cap="none" strike="noStrike"/>
                    </a:p>
                  </a:txBody>
                  <a:tcPr marT="12175" marB="12175" marR="18275" marL="182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rgbClr val="000000"/>
                        </a:buClr>
                        <a:buSzPts val="1400"/>
                        <a:buFont typeface="Arial"/>
                        <a:buNone/>
                      </a:pPr>
                      <a:r>
                        <a:rPr lang="el-GR" sz="1400" u="none" cap="none" strike="noStrike"/>
                        <a:t>Ν</a:t>
                      </a:r>
                      <a:endParaRPr sz="1400" u="none" cap="none" strike="noStrike"/>
                    </a:p>
                  </a:txBody>
                  <a:tcPr marT="12175" marB="12175" marR="18275" marL="182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rgbClr val="000000"/>
                        </a:buClr>
                        <a:buSzPts val="1400"/>
                        <a:buFont typeface="Arial"/>
                        <a:buNone/>
                      </a:pPr>
                      <a:r>
                        <a:rPr lang="el-GR" sz="1400" u="none" cap="none" strike="noStrike"/>
                        <a:t>Ο</a:t>
                      </a:r>
                      <a:endParaRPr sz="1400" u="none" cap="none" strike="noStrike"/>
                    </a:p>
                  </a:txBody>
                  <a:tcPr marT="12175" marB="12175" marR="18275" marL="182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rgbClr val="000000"/>
                        </a:buClr>
                        <a:buSzPts val="1400"/>
                        <a:buFont typeface="Arial"/>
                        <a:buNone/>
                      </a:pPr>
                      <a:r>
                        <a:rPr lang="el-GR" sz="1400" u="none" cap="none" strike="noStrike"/>
                        <a:t>Ν</a:t>
                      </a:r>
                      <a:endParaRPr sz="1400" u="none" cap="none" strike="noStrike"/>
                    </a:p>
                  </a:txBody>
                  <a:tcPr marT="12175" marB="12175" marR="18275" marL="182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rgbClr val="000000"/>
                        </a:buClr>
                        <a:buSzPts val="1400"/>
                        <a:buFont typeface="Arial"/>
                        <a:buNone/>
                      </a:pPr>
                      <a:r>
                        <a:rPr lang="el-GR" sz="1400" u="none" cap="none" strike="noStrike"/>
                        <a:t>Ο</a:t>
                      </a:r>
                      <a:endParaRPr sz="1400" u="none" cap="none" strike="noStrike"/>
                    </a:p>
                  </a:txBody>
                  <a:tcPr marT="12175" marB="12175" marR="18275" marL="182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rgbClr val="000000"/>
                        </a:buClr>
                        <a:buSzPts val="1400"/>
                        <a:buFont typeface="Arial"/>
                        <a:buNone/>
                      </a:pPr>
                      <a:r>
                        <a:rPr lang="el-GR" sz="1400" u="none" cap="none" strike="noStrike"/>
                        <a:t>Ο</a:t>
                      </a:r>
                      <a:endParaRPr sz="1400" u="none" cap="none" strike="noStrike"/>
                    </a:p>
                  </a:txBody>
                  <a:tcPr marT="12175" marB="12175" marR="18275" marL="182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2175" marB="12175" marR="18275" marL="182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243600">
                <a:tc>
                  <a:txBody>
                    <a:bodyPr/>
                    <a:lstStyle/>
                    <a:p>
                      <a:pPr indent="0" lvl="0" marL="0" marR="0" rtl="0" algn="l">
                        <a:lnSpc>
                          <a:spcPct val="100000"/>
                        </a:lnSpc>
                        <a:spcBef>
                          <a:spcPts val="0"/>
                        </a:spcBef>
                        <a:spcAft>
                          <a:spcPts val="0"/>
                        </a:spcAft>
                        <a:buClr>
                          <a:srgbClr val="000000"/>
                        </a:buClr>
                        <a:buSzPts val="1400"/>
                        <a:buFont typeface="Arial"/>
                        <a:buNone/>
                      </a:pPr>
                      <a:r>
                        <a:rPr lang="el-GR" sz="1400" u="none" cap="none" strike="noStrike"/>
                        <a:t>Υ5_01</a:t>
                      </a:r>
                      <a:endParaRPr sz="1400" u="none" cap="none" strike="noStrike"/>
                    </a:p>
                  </a:txBody>
                  <a:tcPr marT="12175" marB="12175" marR="18275" marL="182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rgbClr val="000000"/>
                        </a:buClr>
                        <a:buSzPts val="1400"/>
                        <a:buFont typeface="Arial"/>
                        <a:buNone/>
                      </a:pPr>
                      <a:r>
                        <a:rPr lang="el-GR" sz="1400" u="none" cap="none" strike="noStrike"/>
                        <a:t>Υ</a:t>
                      </a:r>
                      <a:endParaRPr sz="1400" u="none" cap="none" strike="noStrike"/>
                    </a:p>
                  </a:txBody>
                  <a:tcPr marT="12175" marB="12175" marR="18275" marL="182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rgbClr val="000000"/>
                        </a:buClr>
                        <a:buSzPts val="1400"/>
                        <a:buFont typeface="Arial"/>
                        <a:buNone/>
                      </a:pPr>
                      <a:r>
                        <a:rPr lang="el-GR" sz="1400" u="none" cap="none" strike="noStrike"/>
                        <a:t>5</a:t>
                      </a:r>
                      <a:endParaRPr sz="1400" u="none" cap="none" strike="noStrike"/>
                    </a:p>
                  </a:txBody>
                  <a:tcPr marT="12175" marB="12175" marR="18275" marL="182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rgbClr val="000000"/>
                        </a:buClr>
                        <a:buSzPts val="1400"/>
                        <a:buFont typeface="Arial"/>
                        <a:buNone/>
                      </a:pPr>
                      <a:r>
                        <a:rPr lang="el-GR" sz="1400" u="none" cap="none" strike="noStrike"/>
                        <a:t>Ν</a:t>
                      </a:r>
                      <a:endParaRPr sz="1400" u="none" cap="none" strike="noStrike"/>
                    </a:p>
                  </a:txBody>
                  <a:tcPr marT="12175" marB="12175" marR="18275" marL="182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rgbClr val="000000"/>
                        </a:buClr>
                        <a:buSzPts val="1400"/>
                        <a:buFont typeface="Arial"/>
                        <a:buNone/>
                      </a:pPr>
                      <a:r>
                        <a:rPr lang="el-GR" sz="1400" u="none" cap="none" strike="noStrike"/>
                        <a:t>Ο</a:t>
                      </a:r>
                      <a:endParaRPr sz="1400" u="none" cap="none" strike="noStrike"/>
                    </a:p>
                  </a:txBody>
                  <a:tcPr marT="12175" marB="12175" marR="18275" marL="182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rgbClr val="000000"/>
                        </a:buClr>
                        <a:buSzPts val="1400"/>
                        <a:buFont typeface="Arial"/>
                        <a:buNone/>
                      </a:pPr>
                      <a:r>
                        <a:rPr lang="el-GR" sz="1400" u="none" cap="none" strike="noStrike"/>
                        <a:t>Ν</a:t>
                      </a:r>
                      <a:endParaRPr sz="1400" u="none" cap="none" strike="noStrike"/>
                    </a:p>
                  </a:txBody>
                  <a:tcPr marT="12175" marB="12175" marR="18275" marL="182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rgbClr val="000000"/>
                        </a:buClr>
                        <a:buSzPts val="1400"/>
                        <a:buFont typeface="Arial"/>
                        <a:buNone/>
                      </a:pPr>
                      <a:r>
                        <a:rPr lang="el-GR" sz="1400" u="none" cap="none" strike="noStrike"/>
                        <a:t>Ο</a:t>
                      </a:r>
                      <a:endParaRPr sz="1400" u="none" cap="none" strike="noStrike"/>
                    </a:p>
                  </a:txBody>
                  <a:tcPr marT="12175" marB="12175" marR="18275" marL="182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rgbClr val="000000"/>
                        </a:buClr>
                        <a:buSzPts val="1400"/>
                        <a:buFont typeface="Arial"/>
                        <a:buNone/>
                      </a:pPr>
                      <a:r>
                        <a:rPr lang="el-GR" sz="1400" u="none" cap="none" strike="noStrike"/>
                        <a:t>Ν</a:t>
                      </a:r>
                      <a:endParaRPr sz="1400" u="none" cap="none" strike="noStrike"/>
                    </a:p>
                  </a:txBody>
                  <a:tcPr marT="12175" marB="12175" marR="18275" marL="182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rgbClr val="000000"/>
                        </a:buClr>
                        <a:buSzPts val="1400"/>
                        <a:buFont typeface="Arial"/>
                        <a:buNone/>
                      </a:pPr>
                      <a:r>
                        <a:rPr lang="el-GR" sz="1400" u="none" cap="none" strike="noStrike"/>
                        <a:t>Ο</a:t>
                      </a:r>
                      <a:endParaRPr sz="1400" u="none" cap="none" strike="noStrike"/>
                    </a:p>
                  </a:txBody>
                  <a:tcPr marT="12175" marB="12175" marR="18275" marL="182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rgbClr val="000000"/>
                        </a:buClr>
                        <a:buSzPts val="1400"/>
                        <a:buFont typeface="Arial"/>
                        <a:buNone/>
                      </a:pPr>
                      <a:r>
                        <a:rPr lang="el-GR" sz="1400" u="none" cap="none" strike="noStrike"/>
                        <a:t>Ο</a:t>
                      </a:r>
                      <a:endParaRPr sz="1400" u="none" cap="none" strike="noStrike"/>
                    </a:p>
                  </a:txBody>
                  <a:tcPr marT="12175" marB="12175" marR="18275" marL="182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rgbClr val="000000"/>
                        </a:buClr>
                        <a:buSzPts val="1400"/>
                        <a:buFont typeface="Arial"/>
                        <a:buNone/>
                      </a:pPr>
                      <a:r>
                        <a:rPr lang="el-GR" sz="1400" u="none" cap="none" strike="noStrike"/>
                        <a:t>Ο</a:t>
                      </a:r>
                      <a:endParaRPr sz="1400" u="none" cap="none" strike="noStrike"/>
                    </a:p>
                  </a:txBody>
                  <a:tcPr marT="12175" marB="12175" marR="18275" marL="182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243600">
                <a:tc>
                  <a:txBody>
                    <a:bodyPr/>
                    <a:lstStyle/>
                    <a:p>
                      <a:pPr indent="0" lvl="0" marL="0" marR="0" rtl="0" algn="l">
                        <a:lnSpc>
                          <a:spcPct val="100000"/>
                        </a:lnSpc>
                        <a:spcBef>
                          <a:spcPts val="0"/>
                        </a:spcBef>
                        <a:spcAft>
                          <a:spcPts val="0"/>
                        </a:spcAft>
                        <a:buClr>
                          <a:srgbClr val="000000"/>
                        </a:buClr>
                        <a:buSzPts val="1400"/>
                        <a:buFont typeface="Arial"/>
                        <a:buNone/>
                      </a:pPr>
                      <a:r>
                        <a:rPr lang="el-GR" sz="1400" u="none" cap="none" strike="noStrike"/>
                        <a:t>Υ5_02</a:t>
                      </a:r>
                      <a:endParaRPr sz="1400" u="none" cap="none" strike="noStrike"/>
                    </a:p>
                  </a:txBody>
                  <a:tcPr marT="12175" marB="12175" marR="18275" marL="182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rgbClr val="000000"/>
                        </a:buClr>
                        <a:buSzPts val="1400"/>
                        <a:buFont typeface="Arial"/>
                        <a:buNone/>
                      </a:pPr>
                      <a:r>
                        <a:rPr lang="el-GR" sz="1400" u="none" cap="none" strike="noStrike"/>
                        <a:t>Υ</a:t>
                      </a:r>
                      <a:endParaRPr sz="1400" u="none" cap="none" strike="noStrike"/>
                    </a:p>
                  </a:txBody>
                  <a:tcPr marT="12175" marB="12175" marR="18275" marL="182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rgbClr val="000000"/>
                        </a:buClr>
                        <a:buSzPts val="1400"/>
                        <a:buFont typeface="Arial"/>
                        <a:buNone/>
                      </a:pPr>
                      <a:r>
                        <a:rPr lang="el-GR" sz="1400" u="none" cap="none" strike="noStrike"/>
                        <a:t>5</a:t>
                      </a:r>
                      <a:endParaRPr sz="1400" u="none" cap="none" strike="noStrike"/>
                    </a:p>
                  </a:txBody>
                  <a:tcPr marT="12175" marB="12175" marR="18275" marL="182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rgbClr val="000000"/>
                        </a:buClr>
                        <a:buSzPts val="1400"/>
                        <a:buFont typeface="Arial"/>
                        <a:buNone/>
                      </a:pPr>
                      <a:r>
                        <a:rPr lang="el-GR" sz="1400" u="none" cap="none" strike="noStrike"/>
                        <a:t>Ν</a:t>
                      </a:r>
                      <a:endParaRPr sz="1400" u="none" cap="none" strike="noStrike"/>
                    </a:p>
                  </a:txBody>
                  <a:tcPr marT="12175" marB="12175" marR="18275" marL="182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rgbClr val="000000"/>
                        </a:buClr>
                        <a:buSzPts val="1400"/>
                        <a:buFont typeface="Arial"/>
                        <a:buNone/>
                      </a:pPr>
                      <a:r>
                        <a:rPr lang="el-GR" sz="1400" u="none" cap="none" strike="noStrike"/>
                        <a:t>Ο</a:t>
                      </a:r>
                      <a:endParaRPr sz="1400" u="none" cap="none" strike="noStrike"/>
                    </a:p>
                  </a:txBody>
                  <a:tcPr marT="12175" marB="12175" marR="18275" marL="182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rgbClr val="000000"/>
                        </a:buClr>
                        <a:buSzPts val="1400"/>
                        <a:buFont typeface="Arial"/>
                        <a:buNone/>
                      </a:pPr>
                      <a:r>
                        <a:rPr lang="el-GR" sz="1400" u="none" cap="none" strike="noStrike"/>
                        <a:t>Ν</a:t>
                      </a:r>
                      <a:endParaRPr sz="1400" u="none" cap="none" strike="noStrike"/>
                    </a:p>
                  </a:txBody>
                  <a:tcPr marT="12175" marB="12175" marR="18275" marL="182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rgbClr val="000000"/>
                        </a:buClr>
                        <a:buSzPts val="1400"/>
                        <a:buFont typeface="Arial"/>
                        <a:buNone/>
                      </a:pPr>
                      <a:r>
                        <a:rPr lang="el-GR" sz="1400" u="none" cap="none" strike="noStrike"/>
                        <a:t>Ο</a:t>
                      </a:r>
                      <a:endParaRPr sz="1400" u="none" cap="none" strike="noStrike"/>
                    </a:p>
                  </a:txBody>
                  <a:tcPr marT="12175" marB="12175" marR="18275" marL="182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rgbClr val="000000"/>
                        </a:buClr>
                        <a:buSzPts val="1400"/>
                        <a:buFont typeface="Arial"/>
                        <a:buNone/>
                      </a:pPr>
                      <a:r>
                        <a:rPr lang="el-GR" sz="1400" u="none" cap="none" strike="noStrike"/>
                        <a:t>Ν</a:t>
                      </a:r>
                      <a:endParaRPr sz="1400" u="none" cap="none" strike="noStrike"/>
                    </a:p>
                  </a:txBody>
                  <a:tcPr marT="12175" marB="12175" marR="18275" marL="182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rgbClr val="000000"/>
                        </a:buClr>
                        <a:buSzPts val="1400"/>
                        <a:buFont typeface="Arial"/>
                        <a:buNone/>
                      </a:pPr>
                      <a:r>
                        <a:rPr lang="el-GR" sz="1400" u="none" cap="none" strike="noStrike"/>
                        <a:t>Ο</a:t>
                      </a:r>
                      <a:endParaRPr sz="1400" u="none" cap="none" strike="noStrike"/>
                    </a:p>
                  </a:txBody>
                  <a:tcPr marT="12175" marB="12175" marR="18275" marL="182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rgbClr val="000000"/>
                        </a:buClr>
                        <a:buSzPts val="1400"/>
                        <a:buFont typeface="Arial"/>
                        <a:buNone/>
                      </a:pPr>
                      <a:r>
                        <a:rPr lang="el-GR" sz="1400" u="none" cap="none" strike="noStrike"/>
                        <a:t>Ο</a:t>
                      </a:r>
                      <a:endParaRPr sz="1400" u="none" cap="none" strike="noStrike"/>
                    </a:p>
                  </a:txBody>
                  <a:tcPr marT="12175" marB="12175" marR="18275" marL="182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rgbClr val="000000"/>
                        </a:buClr>
                        <a:buSzPts val="1400"/>
                        <a:buFont typeface="Arial"/>
                        <a:buNone/>
                      </a:pPr>
                      <a:r>
                        <a:rPr lang="el-GR" sz="1400" u="none" cap="none" strike="noStrike"/>
                        <a:t>Ν</a:t>
                      </a:r>
                      <a:endParaRPr sz="1400" u="none" cap="none" strike="noStrike"/>
                    </a:p>
                  </a:txBody>
                  <a:tcPr marT="12175" marB="12175" marR="18275" marL="182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bl>
          </a:graphicData>
        </a:graphic>
      </p:graphicFrame>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4" name="Shape 174"/>
        <p:cNvGrpSpPr/>
        <p:nvPr/>
      </p:nvGrpSpPr>
      <p:grpSpPr>
        <a:xfrm>
          <a:off x="0" y="0"/>
          <a:ext cx="0" cy="0"/>
          <a:chOff x="0" y="0"/>
          <a:chExt cx="0" cy="0"/>
        </a:xfrm>
      </p:grpSpPr>
      <p:sp>
        <p:nvSpPr>
          <p:cNvPr id="175" name="Google Shape;175;p26"/>
          <p:cNvSpPr txBox="1"/>
          <p:nvPr>
            <p:ph type="title"/>
          </p:nvPr>
        </p:nvSpPr>
        <p:spPr>
          <a:xfrm>
            <a:off x="128464" y="76200"/>
            <a:ext cx="9649072" cy="616496"/>
          </a:xfrm>
          <a:prstGeom prst="rect">
            <a:avLst/>
          </a:prstGeom>
          <a:noFill/>
          <a:ln>
            <a:noFill/>
          </a:ln>
        </p:spPr>
        <p:txBody>
          <a:bodyPr anchorCtr="0" anchor="ctr" bIns="46025" lIns="92075" spcFirstLastPara="1" rIns="92075" wrap="square" tIns="46025">
            <a:noAutofit/>
          </a:bodyPr>
          <a:lstStyle/>
          <a:p>
            <a:pPr indent="0" lvl="0" marL="0" rtl="0" algn="ctr">
              <a:lnSpc>
                <a:spcPct val="100000"/>
              </a:lnSpc>
              <a:spcBef>
                <a:spcPts val="0"/>
              </a:spcBef>
              <a:spcAft>
                <a:spcPts val="0"/>
              </a:spcAft>
              <a:buSzPts val="1400"/>
              <a:buNone/>
            </a:pPr>
            <a:r>
              <a:rPr lang="el-GR"/>
              <a:t>Μία υπηρεσία πριν και μετά την αναδιοργάνωση</a:t>
            </a:r>
            <a:endParaRPr/>
          </a:p>
        </p:txBody>
      </p:sp>
      <p:graphicFrame>
        <p:nvGraphicFramePr>
          <p:cNvPr id="176" name="Google Shape;176;p26"/>
          <p:cNvGraphicFramePr/>
          <p:nvPr/>
        </p:nvGraphicFramePr>
        <p:xfrm>
          <a:off x="416496" y="663763"/>
          <a:ext cx="3000000" cy="3000000"/>
        </p:xfrm>
        <a:graphic>
          <a:graphicData uri="http://schemas.openxmlformats.org/drawingml/2006/table">
            <a:tbl>
              <a:tblPr bandRow="1" firstRow="1">
                <a:noFill/>
                <a:tableStyleId>{6530A17A-6B16-4368-AE6E-04B88C255601}</a:tableStyleId>
              </a:tblPr>
              <a:tblGrid>
                <a:gridCol w="2232250"/>
                <a:gridCol w="2736300"/>
                <a:gridCol w="3888425"/>
              </a:tblGrid>
              <a:tr h="347350">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45725" marB="45725" marR="91450" marL="91450"/>
                </a:tc>
                <a:tc>
                  <a:txBody>
                    <a:bodyPr/>
                    <a:lstStyle/>
                    <a:p>
                      <a:pPr indent="0" lvl="0" marL="0" marR="0" rtl="0" algn="l">
                        <a:lnSpc>
                          <a:spcPct val="100000"/>
                        </a:lnSpc>
                        <a:spcBef>
                          <a:spcPts val="0"/>
                        </a:spcBef>
                        <a:spcAft>
                          <a:spcPts val="0"/>
                        </a:spcAft>
                        <a:buClr>
                          <a:srgbClr val="000000"/>
                        </a:buClr>
                        <a:buSzPts val="1400"/>
                        <a:buFont typeface="Arial"/>
                        <a:buNone/>
                      </a:pPr>
                      <a:r>
                        <a:rPr lang="el-GR" sz="1400" u="none" cap="none" strike="noStrike"/>
                        <a:t>ΠΡΙΝ (επίπεδο 1-2)</a:t>
                      </a:r>
                      <a:endParaRPr sz="1400" u="none" cap="none" strike="noStrike"/>
                    </a:p>
                  </a:txBody>
                  <a:tcPr marT="45725" marB="45725" marR="91450" marL="91450"/>
                </a:tc>
                <a:tc>
                  <a:txBody>
                    <a:bodyPr/>
                    <a:lstStyle/>
                    <a:p>
                      <a:pPr indent="0" lvl="0" marL="0" marR="0" rtl="0" algn="l">
                        <a:lnSpc>
                          <a:spcPct val="100000"/>
                        </a:lnSpc>
                        <a:spcBef>
                          <a:spcPts val="0"/>
                        </a:spcBef>
                        <a:spcAft>
                          <a:spcPts val="0"/>
                        </a:spcAft>
                        <a:buClr>
                          <a:srgbClr val="000000"/>
                        </a:buClr>
                        <a:buSzPts val="1400"/>
                        <a:buFont typeface="Arial"/>
                        <a:buNone/>
                      </a:pPr>
                      <a:r>
                        <a:rPr lang="el-GR" sz="1400" u="none" cap="none" strike="noStrike"/>
                        <a:t>ΜΕΤΑ (επίπεδο 4)</a:t>
                      </a:r>
                      <a:endParaRPr sz="1400" u="none" cap="none" strike="noStrike"/>
                    </a:p>
                  </a:txBody>
                  <a:tcPr marT="45725" marB="45725" marR="91450" marL="91450"/>
                </a:tc>
              </a:tr>
              <a:tr h="347350">
                <a:tc>
                  <a:txBody>
                    <a:bodyPr/>
                    <a:lstStyle/>
                    <a:p>
                      <a:pPr indent="0" lvl="0" marL="0" marR="0" rtl="0" algn="l">
                        <a:lnSpc>
                          <a:spcPct val="100000"/>
                        </a:lnSpc>
                        <a:spcBef>
                          <a:spcPts val="0"/>
                        </a:spcBef>
                        <a:spcAft>
                          <a:spcPts val="0"/>
                        </a:spcAft>
                        <a:buClr>
                          <a:srgbClr val="000000"/>
                        </a:buClr>
                        <a:buSzPts val="1400"/>
                        <a:buFont typeface="Arial"/>
                        <a:buNone/>
                      </a:pPr>
                      <a:r>
                        <a:rPr lang="el-GR" sz="1400" u="none" cap="none" strike="noStrike"/>
                        <a:t>Υπεύθυνος Έναρξης</a:t>
                      </a:r>
                      <a:endParaRPr sz="1400" u="none" cap="none" strike="noStrike"/>
                    </a:p>
                  </a:txBody>
                  <a:tcPr marT="45725" marB="45725" marR="91450" marL="91450"/>
                </a:tc>
                <a:tc>
                  <a:txBody>
                    <a:bodyPr/>
                    <a:lstStyle/>
                    <a:p>
                      <a:pPr indent="0" lvl="0" marL="0" marR="0" rtl="0" algn="l">
                        <a:lnSpc>
                          <a:spcPct val="100000"/>
                        </a:lnSpc>
                        <a:spcBef>
                          <a:spcPts val="0"/>
                        </a:spcBef>
                        <a:spcAft>
                          <a:spcPts val="0"/>
                        </a:spcAft>
                        <a:buClr>
                          <a:srgbClr val="000000"/>
                        </a:buClr>
                        <a:buSzPts val="1400"/>
                        <a:buFont typeface="Arial"/>
                        <a:buNone/>
                      </a:pPr>
                      <a:r>
                        <a:rPr lang="el-GR" sz="1400" u="none" cap="none" strike="noStrike"/>
                        <a:t>Ο πολίτης</a:t>
                      </a:r>
                      <a:endParaRPr sz="1400" u="none" cap="none" strike="noStrike"/>
                    </a:p>
                  </a:txBody>
                  <a:tcPr marT="45725" marB="45725" marR="91450" marL="91450"/>
                </a:tc>
                <a:tc>
                  <a:txBody>
                    <a:bodyPr/>
                    <a:lstStyle/>
                    <a:p>
                      <a:pPr indent="0" lvl="0" marL="0" marR="0" rtl="0" algn="l">
                        <a:lnSpc>
                          <a:spcPct val="100000"/>
                        </a:lnSpc>
                        <a:spcBef>
                          <a:spcPts val="0"/>
                        </a:spcBef>
                        <a:spcAft>
                          <a:spcPts val="0"/>
                        </a:spcAft>
                        <a:buClr>
                          <a:srgbClr val="000000"/>
                        </a:buClr>
                        <a:buSzPts val="1400"/>
                        <a:buFont typeface="Arial"/>
                        <a:buNone/>
                      </a:pPr>
                      <a:r>
                        <a:rPr lang="el-GR" sz="1400" u="none" cap="none" strike="noStrike"/>
                        <a:t>Ο πολίτης ή ο φορέας</a:t>
                      </a:r>
                      <a:endParaRPr sz="1400" u="none" cap="none" strike="noStrike"/>
                    </a:p>
                  </a:txBody>
                  <a:tcPr marT="45725" marB="45725" marR="91450" marL="91450"/>
                </a:tc>
              </a:tr>
              <a:tr h="500075">
                <a:tc>
                  <a:txBody>
                    <a:bodyPr/>
                    <a:lstStyle/>
                    <a:p>
                      <a:pPr indent="0" lvl="0" marL="0" marR="0" rtl="0" algn="l">
                        <a:lnSpc>
                          <a:spcPct val="100000"/>
                        </a:lnSpc>
                        <a:spcBef>
                          <a:spcPts val="0"/>
                        </a:spcBef>
                        <a:spcAft>
                          <a:spcPts val="0"/>
                        </a:spcAft>
                        <a:buClr>
                          <a:srgbClr val="000000"/>
                        </a:buClr>
                        <a:buSzPts val="1400"/>
                        <a:buFont typeface="Arial"/>
                        <a:buNone/>
                      </a:pPr>
                      <a:r>
                        <a:rPr lang="el-GR" sz="1400" u="none" cap="none" strike="noStrike"/>
                        <a:t>Έγγραφα εισόδου</a:t>
                      </a:r>
                      <a:endParaRPr sz="1400" u="none" cap="none" strike="noStrike"/>
                    </a:p>
                  </a:txBody>
                  <a:tcPr marT="45725" marB="45725" marR="91450" marL="91450"/>
                </a:tc>
                <a:tc>
                  <a:txBody>
                    <a:bodyPr/>
                    <a:lstStyle/>
                    <a:p>
                      <a:pPr indent="0" lvl="0" marL="0" marR="0" rtl="0" algn="l">
                        <a:lnSpc>
                          <a:spcPct val="100000"/>
                        </a:lnSpc>
                        <a:spcBef>
                          <a:spcPts val="0"/>
                        </a:spcBef>
                        <a:spcAft>
                          <a:spcPts val="0"/>
                        </a:spcAft>
                        <a:buClr>
                          <a:srgbClr val="000000"/>
                        </a:buClr>
                        <a:buSzPts val="1400"/>
                        <a:buFont typeface="Arial"/>
                        <a:buNone/>
                      </a:pPr>
                      <a:r>
                        <a:rPr lang="el-GR" sz="1400" u="none" cap="none" strike="noStrike"/>
                        <a:t>Αίτηση, πιστοποιητικά, έγγραφα, δηλώσεις</a:t>
                      </a:r>
                      <a:endParaRPr sz="1400" u="none" cap="none" strike="noStrike"/>
                    </a:p>
                  </a:txBody>
                  <a:tcPr marT="45725" marB="45725" marR="91450" marL="91450"/>
                </a:tc>
                <a:tc>
                  <a:txBody>
                    <a:bodyPr/>
                    <a:lstStyle/>
                    <a:p>
                      <a:pPr indent="0" lvl="0" marL="0" marR="0" rtl="0" algn="l">
                        <a:lnSpc>
                          <a:spcPct val="100000"/>
                        </a:lnSpc>
                        <a:spcBef>
                          <a:spcPts val="0"/>
                        </a:spcBef>
                        <a:spcAft>
                          <a:spcPts val="0"/>
                        </a:spcAft>
                        <a:buClr>
                          <a:schemeClr val="dk1"/>
                        </a:buClr>
                        <a:buSzPts val="1400"/>
                        <a:buFont typeface="Arial"/>
                        <a:buNone/>
                      </a:pPr>
                      <a:r>
                        <a:rPr lang="el-GR" sz="1400" u="none" cap="none" strike="noStrike"/>
                        <a:t>Ψηφιακό Πιστοποιητικό Ταυτότητας ή login / passwd</a:t>
                      </a:r>
                      <a:endParaRPr sz="1400" u="none" cap="none" strike="noStrike"/>
                    </a:p>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45725" marB="45725" marR="91450" marL="91450"/>
                </a:tc>
              </a:tr>
              <a:tr h="1192325">
                <a:tc>
                  <a:txBody>
                    <a:bodyPr/>
                    <a:lstStyle/>
                    <a:p>
                      <a:pPr indent="0" lvl="0" marL="0" marR="0" rtl="0" algn="l">
                        <a:lnSpc>
                          <a:spcPct val="100000"/>
                        </a:lnSpc>
                        <a:spcBef>
                          <a:spcPts val="0"/>
                        </a:spcBef>
                        <a:spcAft>
                          <a:spcPts val="0"/>
                        </a:spcAft>
                        <a:buClr>
                          <a:srgbClr val="000000"/>
                        </a:buClr>
                        <a:buSzPts val="1400"/>
                        <a:buFont typeface="Arial"/>
                        <a:buNone/>
                      </a:pPr>
                      <a:r>
                        <a:rPr lang="el-GR" sz="1400" u="none" cap="none" strike="noStrike"/>
                        <a:t>Τρόπος παράδοσης εγγράφων εισόδου</a:t>
                      </a:r>
                      <a:endParaRPr sz="1400" u="none" cap="none" strike="noStrike"/>
                    </a:p>
                  </a:txBody>
                  <a:tcPr marT="45725" marB="45725" marR="91450" marL="91450"/>
                </a:tc>
                <a:tc>
                  <a:txBody>
                    <a:bodyPr/>
                    <a:lstStyle/>
                    <a:p>
                      <a:pPr indent="0" lvl="0" marL="0" marR="0" rtl="0" algn="l">
                        <a:lnSpc>
                          <a:spcPct val="100000"/>
                        </a:lnSpc>
                        <a:spcBef>
                          <a:spcPts val="0"/>
                        </a:spcBef>
                        <a:spcAft>
                          <a:spcPts val="0"/>
                        </a:spcAft>
                        <a:buClr>
                          <a:srgbClr val="000000"/>
                        </a:buClr>
                        <a:buSzPts val="1400"/>
                        <a:buFont typeface="Arial"/>
                        <a:buNone/>
                      </a:pPr>
                      <a:r>
                        <a:rPr lang="el-GR" sz="1400" u="none" cap="none" strike="noStrike"/>
                        <a:t>Από τον πολίτη, που τα συγκεντρώνει από τους κατάλληλους τρίτους φορείς</a:t>
                      </a:r>
                      <a:endParaRPr sz="1400" u="none" cap="none" strike="noStrike"/>
                    </a:p>
                  </a:txBody>
                  <a:tcPr marT="45725" marB="45725" marR="91450" marL="91450"/>
                </a:tc>
                <a:tc>
                  <a:txBody>
                    <a:bodyPr/>
                    <a:lstStyle/>
                    <a:p>
                      <a:pPr indent="0" lvl="0" marL="0" marR="0" rtl="0" algn="l">
                        <a:lnSpc>
                          <a:spcPct val="100000"/>
                        </a:lnSpc>
                        <a:spcBef>
                          <a:spcPts val="0"/>
                        </a:spcBef>
                        <a:spcAft>
                          <a:spcPts val="0"/>
                        </a:spcAft>
                        <a:buClr>
                          <a:srgbClr val="000000"/>
                        </a:buClr>
                        <a:buSzPts val="1400"/>
                        <a:buFont typeface="Arial"/>
                        <a:buNone/>
                      </a:pPr>
                      <a:r>
                        <a:rPr lang="el-GR" sz="1400" u="none" cap="none" strike="noStrike"/>
                        <a:t>Ο πολίτης συμπληρώνει μόνο τα κατάλληλα στοιχεία (που δεν έχει το κράτος) στη ψηφιακή φόρμα της υπηρεσίας. Ο φορέας αναζητεί αυτόματα όλα τα «έγγραφα» μέσω διαδικτυακών υπηρεσιών</a:t>
                      </a:r>
                      <a:endParaRPr sz="1400" u="none" cap="none" strike="noStrike"/>
                    </a:p>
                  </a:txBody>
                  <a:tcPr marT="45725" marB="45725" marR="91450" marL="91450"/>
                </a:tc>
              </a:tr>
              <a:tr h="500075">
                <a:tc>
                  <a:txBody>
                    <a:bodyPr/>
                    <a:lstStyle/>
                    <a:p>
                      <a:pPr indent="0" lvl="0" marL="0" marR="0" rtl="0" algn="l">
                        <a:lnSpc>
                          <a:spcPct val="100000"/>
                        </a:lnSpc>
                        <a:spcBef>
                          <a:spcPts val="0"/>
                        </a:spcBef>
                        <a:spcAft>
                          <a:spcPts val="0"/>
                        </a:spcAft>
                        <a:buClr>
                          <a:srgbClr val="000000"/>
                        </a:buClr>
                        <a:buSzPts val="1400"/>
                        <a:buFont typeface="Arial"/>
                        <a:buNone/>
                      </a:pPr>
                      <a:r>
                        <a:rPr lang="el-GR" sz="1400" u="none" cap="none" strike="noStrike"/>
                        <a:t>Βήματα εκτέλεσης της διαδικασίας</a:t>
                      </a:r>
                      <a:endParaRPr sz="1400" u="none" cap="none" strike="noStrike"/>
                    </a:p>
                  </a:txBody>
                  <a:tcPr marT="45725" marB="45725" marR="91450" marL="91450"/>
                </a:tc>
                <a:tc>
                  <a:txBody>
                    <a:bodyPr/>
                    <a:lstStyle/>
                    <a:p>
                      <a:pPr indent="0" lvl="0" marL="0" marR="0" rtl="0" algn="l">
                        <a:lnSpc>
                          <a:spcPct val="100000"/>
                        </a:lnSpc>
                        <a:spcBef>
                          <a:spcPts val="0"/>
                        </a:spcBef>
                        <a:spcAft>
                          <a:spcPts val="0"/>
                        </a:spcAft>
                        <a:buClr>
                          <a:srgbClr val="000000"/>
                        </a:buClr>
                        <a:buSzPts val="1400"/>
                        <a:buFont typeface="Arial"/>
                        <a:buNone/>
                      </a:pPr>
                      <a:r>
                        <a:rPr lang="el-GR" sz="1400" u="none" cap="none" strike="noStrike"/>
                        <a:t>Πρωτοκόλληση, αποστολή σε υπεύθυνο τμήμα, ανάθεση, υπογραφή</a:t>
                      </a:r>
                      <a:endParaRPr sz="1400" u="none" cap="none" strike="noStrike"/>
                    </a:p>
                  </a:txBody>
                  <a:tcPr marT="45725" marB="45725" marR="91450" marL="91450"/>
                </a:tc>
                <a:tc>
                  <a:txBody>
                    <a:bodyPr/>
                    <a:lstStyle/>
                    <a:p>
                      <a:pPr indent="0" lvl="0" marL="0" marR="0" rtl="0" algn="l">
                        <a:lnSpc>
                          <a:spcPct val="100000"/>
                        </a:lnSpc>
                        <a:spcBef>
                          <a:spcPts val="0"/>
                        </a:spcBef>
                        <a:spcAft>
                          <a:spcPts val="0"/>
                        </a:spcAft>
                        <a:buClr>
                          <a:srgbClr val="000000"/>
                        </a:buClr>
                        <a:buSzPts val="1400"/>
                        <a:buFont typeface="Arial"/>
                        <a:buNone/>
                      </a:pPr>
                      <a:r>
                        <a:rPr lang="el-GR" sz="1400" u="none" cap="none" strike="noStrike"/>
                        <a:t>Γίνεται αυτόματα από το ΔΠΣ</a:t>
                      </a:r>
                      <a:endParaRPr sz="1400" u="none" cap="none" strike="noStrike"/>
                    </a:p>
                  </a:txBody>
                  <a:tcPr marT="45725" marB="45725" marR="91450" marL="91450"/>
                </a:tc>
              </a:tr>
              <a:tr h="177800">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45725" marB="45725" marR="91450" marL="91450"/>
                </a:tc>
                <a:tc>
                  <a:txBody>
                    <a:bodyPr/>
                    <a:lstStyle/>
                    <a:p>
                      <a:pPr indent="0" lvl="0" marL="0" marR="0" rtl="0" algn="l">
                        <a:lnSpc>
                          <a:spcPct val="100000"/>
                        </a:lnSpc>
                        <a:spcBef>
                          <a:spcPts val="0"/>
                        </a:spcBef>
                        <a:spcAft>
                          <a:spcPts val="0"/>
                        </a:spcAft>
                        <a:buClr>
                          <a:srgbClr val="000000"/>
                        </a:buClr>
                        <a:buSzPts val="1400"/>
                        <a:buFont typeface="Arial"/>
                        <a:buNone/>
                      </a:pPr>
                      <a:r>
                        <a:rPr lang="el-GR" sz="1400" u="none" cap="none" strike="noStrike"/>
                        <a:t>Απόφαση από υπάλληλο</a:t>
                      </a:r>
                      <a:endParaRPr sz="1400" u="none" cap="none" strike="noStrike"/>
                    </a:p>
                  </a:txBody>
                  <a:tcPr marT="45725" marB="45725" marR="91450" marL="91450"/>
                </a:tc>
                <a:tc>
                  <a:txBody>
                    <a:bodyPr/>
                    <a:lstStyle/>
                    <a:p>
                      <a:pPr indent="0" lvl="0" marL="0" marR="0" rtl="0" algn="l">
                        <a:lnSpc>
                          <a:spcPct val="100000"/>
                        </a:lnSpc>
                        <a:spcBef>
                          <a:spcPts val="0"/>
                        </a:spcBef>
                        <a:spcAft>
                          <a:spcPts val="0"/>
                        </a:spcAft>
                        <a:buClr>
                          <a:srgbClr val="000000"/>
                        </a:buClr>
                        <a:buSzPts val="1400"/>
                        <a:buFont typeface="Arial"/>
                        <a:buNone/>
                      </a:pPr>
                      <a:r>
                        <a:rPr lang="el-GR" sz="1400" u="none" cap="none" strike="noStrike"/>
                        <a:t>Γίνεται αυτόματα από το ΔΠΣ</a:t>
                      </a:r>
                      <a:endParaRPr sz="1400" u="none" cap="none" strike="noStrike"/>
                    </a:p>
                  </a:txBody>
                  <a:tcPr marT="45725" marB="45725" marR="91450" marL="91450"/>
                </a:tc>
              </a:tr>
              <a:tr h="347350">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45725" marB="45725" marR="91450" marL="91450"/>
                </a:tc>
                <a:tc>
                  <a:txBody>
                    <a:bodyPr/>
                    <a:lstStyle/>
                    <a:p>
                      <a:pPr indent="0" lvl="0" marL="0" marR="0" rtl="0" algn="l">
                        <a:lnSpc>
                          <a:spcPct val="100000"/>
                        </a:lnSpc>
                        <a:spcBef>
                          <a:spcPts val="0"/>
                        </a:spcBef>
                        <a:spcAft>
                          <a:spcPts val="0"/>
                        </a:spcAft>
                        <a:buClr>
                          <a:srgbClr val="000000"/>
                        </a:buClr>
                        <a:buSzPts val="1400"/>
                        <a:buFont typeface="Arial"/>
                        <a:buNone/>
                      </a:pPr>
                      <a:r>
                        <a:rPr lang="el-GR" sz="1400" u="none" cap="none" strike="noStrike"/>
                        <a:t>Επικοινωνία με άλλα τμήματα</a:t>
                      </a:r>
                      <a:endParaRPr sz="1400" u="none" cap="none" strike="noStrike"/>
                    </a:p>
                  </a:txBody>
                  <a:tcPr marT="45725" marB="45725" marR="91450" marL="91450"/>
                </a:tc>
                <a:tc>
                  <a:txBody>
                    <a:bodyPr/>
                    <a:lstStyle/>
                    <a:p>
                      <a:pPr indent="0" lvl="0" marL="0" marR="0" rtl="0" algn="l">
                        <a:lnSpc>
                          <a:spcPct val="100000"/>
                        </a:lnSpc>
                        <a:spcBef>
                          <a:spcPts val="0"/>
                        </a:spcBef>
                        <a:spcAft>
                          <a:spcPts val="0"/>
                        </a:spcAft>
                        <a:buClr>
                          <a:srgbClr val="000000"/>
                        </a:buClr>
                        <a:buSzPts val="1400"/>
                        <a:buFont typeface="Arial"/>
                        <a:buNone/>
                      </a:pPr>
                      <a:r>
                        <a:rPr lang="el-GR" sz="1400" u="none" cap="none" strike="noStrike"/>
                        <a:t>Γίνεται αυτόματα από το ΔΠΣ</a:t>
                      </a:r>
                      <a:endParaRPr sz="1400" u="none" cap="none" strike="noStrike"/>
                    </a:p>
                  </a:txBody>
                  <a:tcPr marT="45725" marB="45725" marR="91450" marL="91450"/>
                </a:tc>
              </a:tr>
              <a:tr h="269850">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45725" marB="45725" marR="91450" marL="91450"/>
                </a:tc>
                <a:tc>
                  <a:txBody>
                    <a:bodyPr/>
                    <a:lstStyle/>
                    <a:p>
                      <a:pPr indent="0" lvl="0" marL="0" marR="0" rtl="0" algn="l">
                        <a:lnSpc>
                          <a:spcPct val="100000"/>
                        </a:lnSpc>
                        <a:spcBef>
                          <a:spcPts val="0"/>
                        </a:spcBef>
                        <a:spcAft>
                          <a:spcPts val="0"/>
                        </a:spcAft>
                        <a:buClr>
                          <a:srgbClr val="000000"/>
                        </a:buClr>
                        <a:buSzPts val="1400"/>
                        <a:buFont typeface="Arial"/>
                        <a:buNone/>
                      </a:pPr>
                      <a:r>
                        <a:rPr lang="el-GR" sz="1400" u="none" cap="none" strike="noStrike"/>
                        <a:t>Επικοινωνία με τρίτους φορείς</a:t>
                      </a:r>
                      <a:endParaRPr sz="1400" u="none" cap="none" strike="noStrike"/>
                    </a:p>
                  </a:txBody>
                  <a:tcPr marT="45725" marB="45725" marR="91450" marL="91450"/>
                </a:tc>
                <a:tc>
                  <a:txBody>
                    <a:bodyPr/>
                    <a:lstStyle/>
                    <a:p>
                      <a:pPr indent="0" lvl="0" marL="0" marR="0" rtl="0" algn="l">
                        <a:lnSpc>
                          <a:spcPct val="100000"/>
                        </a:lnSpc>
                        <a:spcBef>
                          <a:spcPts val="0"/>
                        </a:spcBef>
                        <a:spcAft>
                          <a:spcPts val="0"/>
                        </a:spcAft>
                        <a:buClr>
                          <a:srgbClr val="000000"/>
                        </a:buClr>
                        <a:buSzPts val="1400"/>
                        <a:buFont typeface="Arial"/>
                        <a:buNone/>
                      </a:pPr>
                      <a:r>
                        <a:rPr lang="el-GR" sz="1400" u="none" cap="none" strike="noStrike"/>
                        <a:t>Κλήση διαδικτυακής υπηρεσίας από το ΔΠΣ</a:t>
                      </a:r>
                      <a:endParaRPr sz="1400" u="none" cap="none" strike="noStrike"/>
                    </a:p>
                  </a:txBody>
                  <a:tcPr marT="45725" marB="45725" marR="91450" marL="91450"/>
                </a:tc>
              </a:tr>
              <a:tr h="347350">
                <a:tc>
                  <a:txBody>
                    <a:bodyPr/>
                    <a:lstStyle/>
                    <a:p>
                      <a:pPr indent="0" lvl="0" marL="0" marR="0" rtl="0" algn="l">
                        <a:lnSpc>
                          <a:spcPct val="100000"/>
                        </a:lnSpc>
                        <a:spcBef>
                          <a:spcPts val="0"/>
                        </a:spcBef>
                        <a:spcAft>
                          <a:spcPts val="0"/>
                        </a:spcAft>
                        <a:buClr>
                          <a:srgbClr val="000000"/>
                        </a:buClr>
                        <a:buSzPts val="1400"/>
                        <a:buFont typeface="Arial"/>
                        <a:buNone/>
                      </a:pPr>
                      <a:r>
                        <a:rPr lang="el-GR" sz="1400" u="none" cap="none" strike="noStrike"/>
                        <a:t>Έξοδος της υπηρεσίας</a:t>
                      </a:r>
                      <a:endParaRPr sz="1400" u="none" cap="none" strike="noStrike"/>
                    </a:p>
                  </a:txBody>
                  <a:tcPr marT="45725" marB="45725" marR="91450" marL="91450"/>
                </a:tc>
                <a:tc>
                  <a:txBody>
                    <a:bodyPr/>
                    <a:lstStyle/>
                    <a:p>
                      <a:pPr indent="0" lvl="0" marL="0" marR="0" rtl="0" algn="l">
                        <a:lnSpc>
                          <a:spcPct val="100000"/>
                        </a:lnSpc>
                        <a:spcBef>
                          <a:spcPts val="0"/>
                        </a:spcBef>
                        <a:spcAft>
                          <a:spcPts val="0"/>
                        </a:spcAft>
                        <a:buClr>
                          <a:srgbClr val="000000"/>
                        </a:buClr>
                        <a:buSzPts val="1400"/>
                        <a:buFont typeface="Arial"/>
                        <a:buNone/>
                      </a:pPr>
                      <a:r>
                        <a:rPr lang="el-GR" sz="1400" u="none" cap="none" strike="noStrike"/>
                        <a:t>Δημιουργία εγγράφου εξόδου</a:t>
                      </a:r>
                      <a:endParaRPr sz="1400" u="none" cap="none" strike="noStrike"/>
                    </a:p>
                  </a:txBody>
                  <a:tcPr marT="45725" marB="45725" marR="91450" marL="91450"/>
                </a:tc>
                <a:tc>
                  <a:txBody>
                    <a:bodyPr/>
                    <a:lstStyle/>
                    <a:p>
                      <a:pPr indent="0" lvl="0" marL="0" marR="0" rtl="0" algn="l">
                        <a:lnSpc>
                          <a:spcPct val="100000"/>
                        </a:lnSpc>
                        <a:spcBef>
                          <a:spcPts val="0"/>
                        </a:spcBef>
                        <a:spcAft>
                          <a:spcPts val="0"/>
                        </a:spcAft>
                        <a:buClr>
                          <a:srgbClr val="000000"/>
                        </a:buClr>
                        <a:buSzPts val="1400"/>
                        <a:buFont typeface="Arial"/>
                        <a:buNone/>
                      </a:pPr>
                      <a:r>
                        <a:rPr lang="el-GR" sz="1400" u="none" cap="none" strike="noStrike"/>
                        <a:t>Ενημέρωση ΔΠΣ, αποστολή email </a:t>
                      </a:r>
                      <a:endParaRPr sz="1400" u="none" cap="none" strike="noStrike"/>
                    </a:p>
                  </a:txBody>
                  <a:tcPr marT="45725" marB="45725" marR="91450" marL="91450"/>
                </a:tc>
              </a:tr>
              <a:tr h="500075">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45725" marB="45725" marR="91450" marL="91450"/>
                </a:tc>
                <a:tc>
                  <a:txBody>
                    <a:bodyPr/>
                    <a:lstStyle/>
                    <a:p>
                      <a:pPr indent="0" lvl="0" marL="0" marR="0" rtl="0" algn="l">
                        <a:lnSpc>
                          <a:spcPct val="100000"/>
                        </a:lnSpc>
                        <a:spcBef>
                          <a:spcPts val="0"/>
                        </a:spcBef>
                        <a:spcAft>
                          <a:spcPts val="0"/>
                        </a:spcAft>
                        <a:buClr>
                          <a:srgbClr val="000000"/>
                        </a:buClr>
                        <a:buSzPts val="1400"/>
                        <a:buFont typeface="Arial"/>
                        <a:buNone/>
                      </a:pPr>
                      <a:r>
                        <a:rPr lang="el-GR" sz="1400" u="none" cap="none" strike="noStrike"/>
                        <a:t>Τελική έγκριση, υπογραφή από διοίκηση</a:t>
                      </a:r>
                      <a:endParaRPr sz="1400" u="none" cap="none" strike="noStrike"/>
                    </a:p>
                  </a:txBody>
                  <a:tcPr marT="45725" marB="45725" marR="91450" marL="91450"/>
                </a:tc>
                <a:tc>
                  <a:txBody>
                    <a:bodyPr/>
                    <a:lstStyle/>
                    <a:p>
                      <a:pPr indent="0" lvl="0" marL="0" marR="0" rtl="0" algn="l">
                        <a:lnSpc>
                          <a:spcPct val="100000"/>
                        </a:lnSpc>
                        <a:spcBef>
                          <a:spcPts val="0"/>
                        </a:spcBef>
                        <a:spcAft>
                          <a:spcPts val="0"/>
                        </a:spcAft>
                        <a:buClr>
                          <a:schemeClr val="dk1"/>
                        </a:buClr>
                        <a:buSzPts val="1400"/>
                        <a:buFont typeface="Arial"/>
                        <a:buNone/>
                      </a:pPr>
                      <a:r>
                        <a:rPr lang="el-GR" sz="1400" u="none" cap="none" strike="noStrike"/>
                        <a:t>Γίνεται αυτόματα από το ΔΠΣ</a:t>
                      </a:r>
                      <a:endParaRPr sz="1400" u="none" cap="none" strike="noStrike"/>
                    </a:p>
                  </a:txBody>
                  <a:tcPr marT="45725" marB="45725" marR="91450" marL="91450"/>
                </a:tc>
              </a:tr>
              <a:tr h="500075">
                <a:tc>
                  <a:txBody>
                    <a:bodyPr/>
                    <a:lstStyle/>
                    <a:p>
                      <a:pPr indent="0" lvl="0" marL="0" marR="0" rtl="0" algn="l">
                        <a:lnSpc>
                          <a:spcPct val="100000"/>
                        </a:lnSpc>
                        <a:spcBef>
                          <a:spcPts val="0"/>
                        </a:spcBef>
                        <a:spcAft>
                          <a:spcPts val="0"/>
                        </a:spcAft>
                        <a:buClr>
                          <a:srgbClr val="000000"/>
                        </a:buClr>
                        <a:buSzPts val="1400"/>
                        <a:buFont typeface="Arial"/>
                        <a:buNone/>
                      </a:pPr>
                      <a:r>
                        <a:rPr lang="el-GR" sz="1400" u="none" cap="none" strike="noStrike"/>
                        <a:t>Αριθμός διακινούμενων εγγράφων </a:t>
                      </a:r>
                      <a:endParaRPr sz="1400" u="none" cap="none" strike="noStrike"/>
                    </a:p>
                  </a:txBody>
                  <a:tcPr marT="45725" marB="45725" marR="91450" marL="91450"/>
                </a:tc>
                <a:tc>
                  <a:txBody>
                    <a:bodyPr/>
                    <a:lstStyle/>
                    <a:p>
                      <a:pPr indent="0" lvl="0" marL="0" marR="0" rtl="0" algn="l">
                        <a:lnSpc>
                          <a:spcPct val="100000"/>
                        </a:lnSpc>
                        <a:spcBef>
                          <a:spcPts val="0"/>
                        </a:spcBef>
                        <a:spcAft>
                          <a:spcPts val="0"/>
                        </a:spcAft>
                        <a:buClr>
                          <a:srgbClr val="000000"/>
                        </a:buClr>
                        <a:buSzPts val="1400"/>
                        <a:buFont typeface="Arial"/>
                        <a:buNone/>
                      </a:pPr>
                      <a:r>
                        <a:rPr lang="el-GR" sz="1400" u="none" cap="none" strike="noStrike"/>
                        <a:t>10</a:t>
                      </a:r>
                      <a:endParaRPr sz="1400" u="none" cap="none" strike="noStrike"/>
                    </a:p>
                  </a:txBody>
                  <a:tcPr marT="45725" marB="45725" marR="91450" marL="91450"/>
                </a:tc>
                <a:tc>
                  <a:txBody>
                    <a:bodyPr/>
                    <a:lstStyle/>
                    <a:p>
                      <a:pPr indent="0" lvl="0" marL="0" marR="0" rtl="0" algn="l">
                        <a:lnSpc>
                          <a:spcPct val="100000"/>
                        </a:lnSpc>
                        <a:spcBef>
                          <a:spcPts val="0"/>
                        </a:spcBef>
                        <a:spcAft>
                          <a:spcPts val="0"/>
                        </a:spcAft>
                        <a:buClr>
                          <a:schemeClr val="dk1"/>
                        </a:buClr>
                        <a:buSzPts val="1400"/>
                        <a:buFont typeface="Arial"/>
                        <a:buNone/>
                      </a:pPr>
                      <a:r>
                        <a:rPr lang="el-GR" sz="1400" u="none" cap="none" strike="noStrike"/>
                        <a:t>0</a:t>
                      </a:r>
                      <a:endParaRPr sz="1400" u="none" cap="none" strike="noStrike"/>
                    </a:p>
                  </a:txBody>
                  <a:tcPr marT="45725" marB="45725" marR="91450" marL="91450"/>
                </a:tc>
              </a:tr>
              <a:tr h="500075">
                <a:tc>
                  <a:txBody>
                    <a:bodyPr/>
                    <a:lstStyle/>
                    <a:p>
                      <a:pPr indent="0" lvl="0" marL="0" marR="0" rtl="0" algn="l">
                        <a:lnSpc>
                          <a:spcPct val="100000"/>
                        </a:lnSpc>
                        <a:spcBef>
                          <a:spcPts val="0"/>
                        </a:spcBef>
                        <a:spcAft>
                          <a:spcPts val="0"/>
                        </a:spcAft>
                        <a:buClr>
                          <a:srgbClr val="000000"/>
                        </a:buClr>
                        <a:buSzPts val="1400"/>
                        <a:buFont typeface="Arial"/>
                        <a:buNone/>
                      </a:pPr>
                      <a:r>
                        <a:rPr lang="el-GR" sz="1400" u="none" cap="none" strike="noStrike"/>
                        <a:t>Χρόνος εκτέλεσης </a:t>
                      </a:r>
                      <a:endParaRPr sz="1400" u="none" cap="none" strike="noStrike"/>
                    </a:p>
                  </a:txBody>
                  <a:tcPr marT="45725" marB="45725" marR="91450" marL="91450"/>
                </a:tc>
                <a:tc>
                  <a:txBody>
                    <a:bodyPr/>
                    <a:lstStyle/>
                    <a:p>
                      <a:pPr indent="0" lvl="0" marL="0" marR="0" rtl="0" algn="l">
                        <a:lnSpc>
                          <a:spcPct val="100000"/>
                        </a:lnSpc>
                        <a:spcBef>
                          <a:spcPts val="0"/>
                        </a:spcBef>
                        <a:spcAft>
                          <a:spcPts val="0"/>
                        </a:spcAft>
                        <a:buClr>
                          <a:srgbClr val="000000"/>
                        </a:buClr>
                        <a:buSzPts val="1400"/>
                        <a:buFont typeface="Arial"/>
                        <a:buNone/>
                      </a:pPr>
                      <a:r>
                        <a:rPr lang="el-GR" sz="1400" u="none" cap="none" strike="noStrike"/>
                        <a:t>10 ώρες </a:t>
                      </a:r>
                      <a:endParaRPr sz="1400" u="none" cap="none" strike="noStrike"/>
                    </a:p>
                  </a:txBody>
                  <a:tcPr marT="45725" marB="45725" marR="91450" marL="91450"/>
                </a:tc>
                <a:tc>
                  <a:txBody>
                    <a:bodyPr/>
                    <a:lstStyle/>
                    <a:p>
                      <a:pPr indent="0" lvl="0" marL="0" marR="0" rtl="0" algn="l">
                        <a:lnSpc>
                          <a:spcPct val="100000"/>
                        </a:lnSpc>
                        <a:spcBef>
                          <a:spcPts val="0"/>
                        </a:spcBef>
                        <a:spcAft>
                          <a:spcPts val="0"/>
                        </a:spcAft>
                        <a:buClr>
                          <a:schemeClr val="dk1"/>
                        </a:buClr>
                        <a:buSzPts val="1400"/>
                        <a:buFont typeface="Arial"/>
                        <a:buNone/>
                      </a:pPr>
                      <a:r>
                        <a:rPr lang="el-GR" sz="1400" u="none" cap="none" strike="noStrike"/>
                        <a:t>1 δευτερόλεπτο</a:t>
                      </a:r>
                      <a:endParaRPr sz="1400" u="none" cap="none" strike="noStrike"/>
                    </a:p>
                  </a:txBody>
                  <a:tcPr marT="45725" marB="45725" marR="91450" marL="91450"/>
                </a:tc>
              </a:tr>
            </a:tbl>
          </a:graphicData>
        </a:graphic>
      </p:graphicFrame>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0" name="Shape 180"/>
        <p:cNvGrpSpPr/>
        <p:nvPr/>
      </p:nvGrpSpPr>
      <p:grpSpPr>
        <a:xfrm>
          <a:off x="0" y="0"/>
          <a:ext cx="0" cy="0"/>
          <a:chOff x="0" y="0"/>
          <a:chExt cx="0" cy="0"/>
        </a:xfrm>
      </p:grpSpPr>
      <p:sp>
        <p:nvSpPr>
          <p:cNvPr id="181" name="Google Shape;181;p27"/>
          <p:cNvSpPr txBox="1"/>
          <p:nvPr>
            <p:ph type="title"/>
          </p:nvPr>
        </p:nvSpPr>
        <p:spPr>
          <a:xfrm>
            <a:off x="128464" y="76200"/>
            <a:ext cx="9649072" cy="616496"/>
          </a:xfrm>
          <a:prstGeom prst="rect">
            <a:avLst/>
          </a:prstGeom>
          <a:noFill/>
          <a:ln>
            <a:noFill/>
          </a:ln>
        </p:spPr>
        <p:txBody>
          <a:bodyPr anchorCtr="0" anchor="ctr" bIns="46025" lIns="92075" spcFirstLastPara="1" rIns="92075" wrap="square" tIns="46025">
            <a:noAutofit/>
          </a:bodyPr>
          <a:lstStyle/>
          <a:p>
            <a:pPr indent="0" lvl="0" marL="0" rtl="0" algn="ctr">
              <a:lnSpc>
                <a:spcPct val="100000"/>
              </a:lnSpc>
              <a:spcBef>
                <a:spcPts val="0"/>
              </a:spcBef>
              <a:spcAft>
                <a:spcPts val="0"/>
              </a:spcAft>
              <a:buSzPts val="1400"/>
              <a:buNone/>
            </a:pPr>
            <a:r>
              <a:rPr lang="el-GR"/>
              <a:t>Εργαλεία και Πόροι</a:t>
            </a:r>
            <a:endParaRPr/>
          </a:p>
        </p:txBody>
      </p:sp>
      <p:sp>
        <p:nvSpPr>
          <p:cNvPr id="182" name="Google Shape;182;p27"/>
          <p:cNvSpPr/>
          <p:nvPr/>
        </p:nvSpPr>
        <p:spPr>
          <a:xfrm>
            <a:off x="1226652" y="696088"/>
            <a:ext cx="7452696" cy="1008112"/>
          </a:xfrm>
          <a:prstGeom prst="rect">
            <a:avLst/>
          </a:prstGeom>
          <a:solidFill>
            <a:srgbClr val="595959"/>
          </a:solidFill>
          <a:ln cap="flat" cmpd="sng" w="25400">
            <a:solidFill>
              <a:srgbClr val="E5E5E5"/>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2000"/>
              <a:buFont typeface="Arial"/>
              <a:buNone/>
            </a:pPr>
            <a:r>
              <a:rPr b="0" i="0" lang="el-GR" sz="2000" u="none" cap="none" strike="noStrike">
                <a:solidFill>
                  <a:schemeClr val="lt1"/>
                </a:solidFill>
                <a:latin typeface="Calibri"/>
                <a:ea typeface="Calibri"/>
                <a:cs typeface="Calibri"/>
                <a:sym typeface="Calibri"/>
              </a:rPr>
              <a:t>Υποσύστημα Διαβούλευσης και Συλλογής Δεδομένων </a:t>
            </a:r>
            <a:r>
              <a:rPr b="0" i="0" lang="el-GR" sz="1400" u="none" cap="none" strike="noStrike">
                <a:solidFill>
                  <a:schemeClr val="lt1"/>
                </a:solidFill>
                <a:latin typeface="Calibri"/>
                <a:ea typeface="Calibri"/>
                <a:cs typeface="Calibri"/>
                <a:sym typeface="Calibri"/>
              </a:rPr>
              <a:t>(Χ)</a:t>
            </a:r>
            <a:endParaRPr b="0" i="0" sz="2400" u="none" cap="none" strike="noStrike">
              <a:solidFill>
                <a:schemeClr val="lt1"/>
              </a:solidFill>
              <a:latin typeface="Calibri"/>
              <a:ea typeface="Calibri"/>
              <a:cs typeface="Calibri"/>
              <a:sym typeface="Calibri"/>
            </a:endParaRPr>
          </a:p>
        </p:txBody>
      </p:sp>
      <p:sp>
        <p:nvSpPr>
          <p:cNvPr id="183" name="Google Shape;183;p27"/>
          <p:cNvSpPr/>
          <p:nvPr/>
        </p:nvSpPr>
        <p:spPr>
          <a:xfrm>
            <a:off x="1226652" y="1938756"/>
            <a:ext cx="2304256" cy="1008112"/>
          </a:xfrm>
          <a:prstGeom prst="rect">
            <a:avLst/>
          </a:prstGeom>
          <a:solidFill>
            <a:srgbClr val="993300"/>
          </a:solidFill>
          <a:ln cap="flat" cmpd="sng" w="25400">
            <a:solidFill>
              <a:srgbClr val="E5E5E5"/>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600"/>
              <a:buFont typeface="Arial"/>
              <a:buNone/>
            </a:pPr>
            <a:r>
              <a:rPr b="0" i="0" lang="el-GR" sz="1600" u="none" cap="none" strike="noStrike">
                <a:solidFill>
                  <a:schemeClr val="lt1"/>
                </a:solidFill>
                <a:latin typeface="Calibri"/>
                <a:ea typeface="Calibri"/>
                <a:cs typeface="Calibri"/>
                <a:sym typeface="Calibri"/>
              </a:rPr>
              <a:t>Εργαλείο Επεξεργασίας BPMN (*)</a:t>
            </a:r>
            <a:endParaRPr b="0" i="0" sz="1600" u="none" cap="none" strike="noStrike">
              <a:solidFill>
                <a:schemeClr val="lt1"/>
              </a:solidFill>
              <a:latin typeface="Calibri"/>
              <a:ea typeface="Calibri"/>
              <a:cs typeface="Calibri"/>
              <a:sym typeface="Calibri"/>
            </a:endParaRPr>
          </a:p>
        </p:txBody>
      </p:sp>
      <p:sp>
        <p:nvSpPr>
          <p:cNvPr id="184" name="Google Shape;184;p27"/>
          <p:cNvSpPr/>
          <p:nvPr/>
        </p:nvSpPr>
        <p:spPr>
          <a:xfrm>
            <a:off x="6375092" y="1941548"/>
            <a:ext cx="2304256" cy="1008112"/>
          </a:xfrm>
          <a:prstGeom prst="rect">
            <a:avLst/>
          </a:prstGeom>
          <a:solidFill>
            <a:srgbClr val="993300"/>
          </a:solidFill>
          <a:ln cap="flat" cmpd="sng" w="25400">
            <a:solidFill>
              <a:srgbClr val="E5E5E5"/>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400"/>
              <a:buFont typeface="Arial"/>
              <a:buNone/>
            </a:pPr>
            <a:r>
              <a:rPr b="0" i="0" lang="el-GR" sz="1400" u="none" cap="none" strike="noStrike">
                <a:solidFill>
                  <a:schemeClr val="lt1"/>
                </a:solidFill>
                <a:latin typeface="Calibri"/>
                <a:ea typeface="Calibri"/>
                <a:cs typeface="Calibri"/>
                <a:sym typeface="Calibri"/>
              </a:rPr>
              <a:t>Εργαλεία Επεξεργασίας eXtensible Markup Language (XML) (Χ)</a:t>
            </a:r>
            <a:endParaRPr b="0" i="0" sz="1600" u="none" cap="none" strike="noStrike">
              <a:solidFill>
                <a:schemeClr val="lt1"/>
              </a:solidFill>
              <a:latin typeface="Calibri"/>
              <a:ea typeface="Calibri"/>
              <a:cs typeface="Calibri"/>
              <a:sym typeface="Calibri"/>
            </a:endParaRPr>
          </a:p>
        </p:txBody>
      </p:sp>
      <p:sp>
        <p:nvSpPr>
          <p:cNvPr id="185" name="Google Shape;185;p27"/>
          <p:cNvSpPr/>
          <p:nvPr/>
        </p:nvSpPr>
        <p:spPr>
          <a:xfrm>
            <a:off x="3796368" y="1949940"/>
            <a:ext cx="2304256" cy="1008112"/>
          </a:xfrm>
          <a:prstGeom prst="rect">
            <a:avLst/>
          </a:prstGeom>
          <a:solidFill>
            <a:srgbClr val="993300"/>
          </a:solidFill>
          <a:ln cap="flat" cmpd="sng" w="25400">
            <a:solidFill>
              <a:srgbClr val="E5E5E5"/>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400"/>
              <a:buFont typeface="Arial"/>
              <a:buNone/>
            </a:pPr>
            <a:r>
              <a:rPr b="0" i="0" lang="el-GR" sz="1400" u="none" cap="none" strike="noStrike">
                <a:solidFill>
                  <a:schemeClr val="lt1"/>
                </a:solidFill>
                <a:latin typeface="Calibri"/>
                <a:ea typeface="Calibri"/>
                <a:cs typeface="Calibri"/>
                <a:sym typeface="Calibri"/>
              </a:rPr>
              <a:t>Εργαλείο Προσομοίωσης Διαδικασιών, συνδεδεμένο με το Εργαλείο BPMN </a:t>
            </a:r>
            <a:r>
              <a:rPr b="0" i="0" lang="el-GR" sz="1600" u="none" cap="none" strike="noStrike">
                <a:solidFill>
                  <a:schemeClr val="lt1"/>
                </a:solidFill>
                <a:latin typeface="Calibri"/>
                <a:ea typeface="Calibri"/>
                <a:cs typeface="Calibri"/>
                <a:sym typeface="Calibri"/>
              </a:rPr>
              <a:t>(?)</a:t>
            </a:r>
            <a:endParaRPr b="0" i="0" sz="1600" u="none" cap="none" strike="noStrike">
              <a:solidFill>
                <a:schemeClr val="lt1"/>
              </a:solidFill>
              <a:latin typeface="Calibri"/>
              <a:ea typeface="Calibri"/>
              <a:cs typeface="Calibri"/>
              <a:sym typeface="Calibri"/>
            </a:endParaRPr>
          </a:p>
        </p:txBody>
      </p:sp>
      <p:sp>
        <p:nvSpPr>
          <p:cNvPr id="186" name="Google Shape;186;p27"/>
          <p:cNvSpPr/>
          <p:nvPr/>
        </p:nvSpPr>
        <p:spPr>
          <a:xfrm>
            <a:off x="6375092" y="3182820"/>
            <a:ext cx="2304256" cy="1008112"/>
          </a:xfrm>
          <a:prstGeom prst="rect">
            <a:avLst/>
          </a:prstGeom>
          <a:solidFill>
            <a:srgbClr val="21218A"/>
          </a:solidFill>
          <a:ln cap="flat" cmpd="sng" w="25400">
            <a:solidFill>
              <a:srgbClr val="E5E5E5"/>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600"/>
              <a:buFont typeface="Arial"/>
              <a:buNone/>
            </a:pPr>
            <a:r>
              <a:rPr b="0" i="0" lang="el-GR" sz="1600" u="none" cap="none" strike="noStrike">
                <a:solidFill>
                  <a:schemeClr val="lt1"/>
                </a:solidFill>
                <a:latin typeface="Calibri"/>
                <a:ea typeface="Calibri"/>
                <a:cs typeface="Calibri"/>
                <a:sym typeface="Calibri"/>
              </a:rPr>
              <a:t>Κατάλογοι κωδικών και ελεγχόμενων λεξιλογίων (?)</a:t>
            </a:r>
            <a:endParaRPr b="0" i="0" sz="1600" u="none" cap="none" strike="noStrike">
              <a:solidFill>
                <a:schemeClr val="lt1"/>
              </a:solidFill>
              <a:latin typeface="Calibri"/>
              <a:ea typeface="Calibri"/>
              <a:cs typeface="Calibri"/>
              <a:sym typeface="Calibri"/>
            </a:endParaRPr>
          </a:p>
        </p:txBody>
      </p:sp>
      <p:sp>
        <p:nvSpPr>
          <p:cNvPr id="187" name="Google Shape;187;p27"/>
          <p:cNvSpPr/>
          <p:nvPr/>
        </p:nvSpPr>
        <p:spPr>
          <a:xfrm>
            <a:off x="1213140" y="3181424"/>
            <a:ext cx="2304256" cy="1008112"/>
          </a:xfrm>
          <a:prstGeom prst="rect">
            <a:avLst/>
          </a:prstGeom>
          <a:solidFill>
            <a:srgbClr val="21218A"/>
          </a:solidFill>
          <a:ln cap="flat" cmpd="sng" w="25400">
            <a:solidFill>
              <a:srgbClr val="E5E5E5"/>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600"/>
              <a:buFont typeface="Arial"/>
              <a:buNone/>
            </a:pPr>
            <a:r>
              <a:rPr b="0" i="0" lang="el-GR" sz="1600" u="none" cap="none" strike="noStrike">
                <a:solidFill>
                  <a:schemeClr val="lt1"/>
                </a:solidFill>
                <a:latin typeface="Calibri"/>
                <a:ea typeface="Calibri"/>
                <a:cs typeface="Calibri"/>
                <a:sym typeface="Calibri"/>
              </a:rPr>
              <a:t>Αποθετήριο Μεταδεδομένων Διαδικασιών/Υπηρεσιών (*) </a:t>
            </a:r>
            <a:endParaRPr b="0" i="0" sz="1600" u="none" cap="none" strike="noStrike">
              <a:solidFill>
                <a:schemeClr val="lt1"/>
              </a:solidFill>
              <a:latin typeface="Calibri"/>
              <a:ea typeface="Calibri"/>
              <a:cs typeface="Calibri"/>
              <a:sym typeface="Calibri"/>
            </a:endParaRPr>
          </a:p>
        </p:txBody>
      </p:sp>
      <p:sp>
        <p:nvSpPr>
          <p:cNvPr id="188" name="Google Shape;188;p27"/>
          <p:cNvSpPr/>
          <p:nvPr/>
        </p:nvSpPr>
        <p:spPr>
          <a:xfrm>
            <a:off x="3796368" y="3187016"/>
            <a:ext cx="2304256" cy="1008112"/>
          </a:xfrm>
          <a:prstGeom prst="rect">
            <a:avLst/>
          </a:prstGeom>
          <a:solidFill>
            <a:srgbClr val="21218A"/>
          </a:solidFill>
          <a:ln cap="flat" cmpd="sng" w="25400">
            <a:solidFill>
              <a:srgbClr val="E5E5E5"/>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600"/>
              <a:buFont typeface="Arial"/>
              <a:buNone/>
            </a:pPr>
            <a:r>
              <a:rPr b="0" i="0" lang="el-GR" sz="1600" u="none" cap="none" strike="noStrike">
                <a:solidFill>
                  <a:schemeClr val="lt1"/>
                </a:solidFill>
                <a:latin typeface="Calibri"/>
                <a:ea typeface="Calibri"/>
                <a:cs typeface="Calibri"/>
                <a:sym typeface="Calibri"/>
              </a:rPr>
              <a:t>Αποθετήριο υπαρχουσών δημόσιων υποδομών (?)</a:t>
            </a:r>
            <a:endParaRPr b="0" i="0" sz="1800" u="none" cap="none" strike="noStrike">
              <a:solidFill>
                <a:schemeClr val="lt1"/>
              </a:solidFill>
              <a:latin typeface="Calibri"/>
              <a:ea typeface="Calibri"/>
              <a:cs typeface="Calibri"/>
              <a:sym typeface="Calibri"/>
            </a:endParaRPr>
          </a:p>
        </p:txBody>
      </p:sp>
      <p:sp>
        <p:nvSpPr>
          <p:cNvPr id="189" name="Google Shape;189;p27"/>
          <p:cNvSpPr/>
          <p:nvPr/>
        </p:nvSpPr>
        <p:spPr>
          <a:xfrm>
            <a:off x="6375092" y="4424092"/>
            <a:ext cx="2304256" cy="1008112"/>
          </a:xfrm>
          <a:prstGeom prst="rect">
            <a:avLst/>
          </a:prstGeom>
          <a:solidFill>
            <a:srgbClr val="00664C"/>
          </a:solidFill>
          <a:ln cap="flat" cmpd="sng" w="25400">
            <a:solidFill>
              <a:srgbClr val="E5E5E5"/>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600"/>
              <a:buFont typeface="Arial"/>
              <a:buNone/>
            </a:pPr>
            <a:r>
              <a:rPr b="0" i="0" lang="el-GR" sz="1600" u="none" cap="none" strike="noStrike">
                <a:solidFill>
                  <a:schemeClr val="lt1"/>
                </a:solidFill>
                <a:latin typeface="Calibri"/>
                <a:ea typeface="Calibri"/>
                <a:cs typeface="Calibri"/>
                <a:sym typeface="Calibri"/>
              </a:rPr>
              <a:t>Νομική Βάση Δεδομένων</a:t>
            </a:r>
            <a:endParaRPr b="0" i="0" sz="1600" u="none" cap="none" strike="noStrike">
              <a:solidFill>
                <a:schemeClr val="lt1"/>
              </a:solidFill>
              <a:latin typeface="Calibri"/>
              <a:ea typeface="Calibri"/>
              <a:cs typeface="Calibri"/>
              <a:sym typeface="Calibri"/>
            </a:endParaRPr>
          </a:p>
          <a:p>
            <a:pPr indent="0" lvl="0" marL="0" marR="0" rtl="0" algn="ctr">
              <a:lnSpc>
                <a:spcPct val="100000"/>
              </a:lnSpc>
              <a:spcBef>
                <a:spcPts val="0"/>
              </a:spcBef>
              <a:spcAft>
                <a:spcPts val="0"/>
              </a:spcAft>
              <a:buClr>
                <a:schemeClr val="dk1"/>
              </a:buClr>
              <a:buSzPts val="1600"/>
              <a:buFont typeface="Arial"/>
              <a:buNone/>
            </a:pPr>
            <a:r>
              <a:rPr b="0" i="0" lang="el-GR" sz="1600" u="none" cap="none" strike="noStrike">
                <a:solidFill>
                  <a:schemeClr val="lt1"/>
                </a:solidFill>
                <a:latin typeface="Calibri"/>
                <a:ea typeface="Calibri"/>
                <a:cs typeface="Calibri"/>
                <a:sym typeface="Calibri"/>
              </a:rPr>
              <a:t>(?)</a:t>
            </a:r>
            <a:endParaRPr b="0" i="0" sz="1600" u="none" cap="none" strike="noStrike">
              <a:solidFill>
                <a:schemeClr val="lt1"/>
              </a:solidFill>
              <a:latin typeface="Calibri"/>
              <a:ea typeface="Calibri"/>
              <a:cs typeface="Calibri"/>
              <a:sym typeface="Calibri"/>
            </a:endParaRPr>
          </a:p>
        </p:txBody>
      </p:sp>
      <p:sp>
        <p:nvSpPr>
          <p:cNvPr id="190" name="Google Shape;190;p27"/>
          <p:cNvSpPr/>
          <p:nvPr/>
        </p:nvSpPr>
        <p:spPr>
          <a:xfrm>
            <a:off x="3796368" y="4424092"/>
            <a:ext cx="2304256" cy="1008112"/>
          </a:xfrm>
          <a:prstGeom prst="rect">
            <a:avLst/>
          </a:prstGeom>
          <a:solidFill>
            <a:srgbClr val="00664C"/>
          </a:solidFill>
          <a:ln cap="flat" cmpd="sng" w="25400">
            <a:solidFill>
              <a:srgbClr val="E5E5E5"/>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600"/>
              <a:buFont typeface="Arial"/>
              <a:buNone/>
            </a:pPr>
            <a:r>
              <a:rPr b="0" i="0" lang="el-GR" sz="1600" u="none" cap="none" strike="noStrike">
                <a:solidFill>
                  <a:schemeClr val="lt1"/>
                </a:solidFill>
                <a:latin typeface="Calibri"/>
                <a:ea typeface="Calibri"/>
                <a:cs typeface="Calibri"/>
                <a:sym typeface="Calibri"/>
              </a:rPr>
              <a:t>Αποθετήριο προτύπων αυτοματοποίησης </a:t>
            </a:r>
            <a:r>
              <a:rPr b="0" i="0" lang="el-GR" sz="1400" u="none" cap="none" strike="noStrike">
                <a:solidFill>
                  <a:schemeClr val="lt1"/>
                </a:solidFill>
                <a:latin typeface="Calibri"/>
                <a:ea typeface="Calibri"/>
                <a:cs typeface="Calibri"/>
                <a:sym typeface="Calibri"/>
              </a:rPr>
              <a:t>(Χ)</a:t>
            </a:r>
            <a:endParaRPr b="0" i="0" sz="1800" u="none" cap="none" strike="noStrike">
              <a:solidFill>
                <a:schemeClr val="lt1"/>
              </a:solidFill>
              <a:latin typeface="Calibri"/>
              <a:ea typeface="Calibri"/>
              <a:cs typeface="Calibri"/>
              <a:sym typeface="Calibri"/>
            </a:endParaRPr>
          </a:p>
        </p:txBody>
      </p:sp>
      <p:sp>
        <p:nvSpPr>
          <p:cNvPr id="191" name="Google Shape;191;p27"/>
          <p:cNvSpPr/>
          <p:nvPr/>
        </p:nvSpPr>
        <p:spPr>
          <a:xfrm>
            <a:off x="1217644" y="4424092"/>
            <a:ext cx="2304256" cy="1008112"/>
          </a:xfrm>
          <a:prstGeom prst="rect">
            <a:avLst/>
          </a:prstGeom>
          <a:solidFill>
            <a:srgbClr val="00664C"/>
          </a:solidFill>
          <a:ln cap="flat" cmpd="sng" w="25400">
            <a:solidFill>
              <a:srgbClr val="E5E5E5"/>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400"/>
              <a:buFont typeface="Arial"/>
              <a:buNone/>
            </a:pPr>
            <a:r>
              <a:rPr b="0" i="0" lang="el-GR" sz="1400" u="none" cap="none" strike="noStrike">
                <a:solidFill>
                  <a:schemeClr val="lt1"/>
                </a:solidFill>
                <a:latin typeface="Calibri"/>
                <a:ea typeface="Calibri"/>
                <a:cs typeface="Calibri"/>
                <a:sym typeface="Calibri"/>
              </a:rPr>
              <a:t>Αποθετήρια Αρχετύπων Υπηρεσίας και Προτύπων Αυτοματοποίησης Υπηρεσίας (Χ)</a:t>
            </a:r>
            <a:endParaRPr b="0" i="0" sz="1400" u="none" cap="none" strike="noStrike">
              <a:solidFill>
                <a:schemeClr val="lt1"/>
              </a:solidFill>
              <a:latin typeface="Calibri"/>
              <a:ea typeface="Calibri"/>
              <a:cs typeface="Calibri"/>
              <a:sym typeface="Calibri"/>
            </a:endParaRPr>
          </a:p>
        </p:txBody>
      </p:sp>
      <p:sp>
        <p:nvSpPr>
          <p:cNvPr id="192" name="Google Shape;192;p27"/>
          <p:cNvSpPr/>
          <p:nvPr/>
        </p:nvSpPr>
        <p:spPr>
          <a:xfrm>
            <a:off x="1226652" y="5626936"/>
            <a:ext cx="7452696" cy="1008112"/>
          </a:xfrm>
          <a:prstGeom prst="rect">
            <a:avLst/>
          </a:prstGeom>
          <a:solidFill>
            <a:srgbClr val="595959"/>
          </a:solidFill>
          <a:ln cap="flat" cmpd="sng" w="25400">
            <a:solidFill>
              <a:srgbClr val="E5E5E5"/>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2000"/>
              <a:buFont typeface="Arial"/>
              <a:buNone/>
            </a:pPr>
            <a:r>
              <a:rPr b="0" i="0" lang="el-GR" sz="2000" u="none" cap="none" strike="noStrike">
                <a:solidFill>
                  <a:schemeClr val="lt1"/>
                </a:solidFill>
                <a:latin typeface="Calibri"/>
                <a:ea typeface="Calibri"/>
                <a:cs typeface="Calibri"/>
                <a:sym typeface="Calibri"/>
              </a:rPr>
              <a:t>Κοινή Βάση Δεδομένων </a:t>
            </a:r>
            <a:r>
              <a:rPr b="0" i="0" lang="el-GR" sz="1400" u="none" cap="none" strike="noStrike">
                <a:solidFill>
                  <a:schemeClr val="lt1"/>
                </a:solidFill>
                <a:latin typeface="Calibri"/>
                <a:ea typeface="Calibri"/>
                <a:cs typeface="Calibri"/>
                <a:sym typeface="Calibri"/>
              </a:rPr>
              <a:t>(?)</a:t>
            </a:r>
            <a:endParaRPr b="0" i="0" sz="2400" u="none" cap="none" strike="noStrike">
              <a:solidFill>
                <a:schemeClr val="lt1"/>
              </a:solidFill>
              <a:latin typeface="Calibri"/>
              <a:ea typeface="Calibri"/>
              <a:cs typeface="Calibri"/>
              <a:sym typeface="Calibri"/>
            </a:endParaRPr>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6" name="Shape 196"/>
        <p:cNvGrpSpPr/>
        <p:nvPr/>
      </p:nvGrpSpPr>
      <p:grpSpPr>
        <a:xfrm>
          <a:off x="0" y="0"/>
          <a:ext cx="0" cy="0"/>
          <a:chOff x="0" y="0"/>
          <a:chExt cx="0" cy="0"/>
        </a:xfrm>
      </p:grpSpPr>
      <p:sp>
        <p:nvSpPr>
          <p:cNvPr id="197" name="Google Shape;197;g25a1292599a_0_2"/>
          <p:cNvSpPr txBox="1"/>
          <p:nvPr>
            <p:ph type="ctrTitle"/>
          </p:nvPr>
        </p:nvSpPr>
        <p:spPr>
          <a:xfrm>
            <a:off x="742950" y="2130425"/>
            <a:ext cx="8420100" cy="1470000"/>
          </a:xfrm>
          <a:prstGeom prst="rect">
            <a:avLst/>
          </a:prstGeom>
          <a:noFill/>
          <a:ln>
            <a:noFill/>
          </a:ln>
        </p:spPr>
        <p:txBody>
          <a:bodyPr anchorCtr="0" anchor="ctr" bIns="46025" lIns="92075" spcFirstLastPara="1" rIns="92075" wrap="square" tIns="46025">
            <a:noAutofit/>
          </a:bodyPr>
          <a:lstStyle/>
          <a:p>
            <a:pPr indent="0" lvl="0" marL="0" rtl="0" algn="ctr">
              <a:lnSpc>
                <a:spcPct val="100000"/>
              </a:lnSpc>
              <a:spcBef>
                <a:spcPts val="0"/>
              </a:spcBef>
              <a:spcAft>
                <a:spcPts val="0"/>
              </a:spcAft>
              <a:buSzPts val="1400"/>
              <a:buNone/>
            </a:pPr>
            <a:r>
              <a:rPr lang="el-GR"/>
              <a:t>Δ. Ανασχεδιασμός στο ΕΜΔΔ</a:t>
            </a:r>
            <a:br>
              <a:rPr lang="el-GR"/>
            </a:br>
            <a:br>
              <a:rPr lang="el-GR"/>
            </a:b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1" name="Shape 71"/>
        <p:cNvGrpSpPr/>
        <p:nvPr/>
      </p:nvGrpSpPr>
      <p:grpSpPr>
        <a:xfrm>
          <a:off x="0" y="0"/>
          <a:ext cx="0" cy="0"/>
          <a:chOff x="0" y="0"/>
          <a:chExt cx="0" cy="0"/>
        </a:xfrm>
      </p:grpSpPr>
      <p:sp>
        <p:nvSpPr>
          <p:cNvPr id="72" name="Google Shape;72;p2"/>
          <p:cNvSpPr txBox="1"/>
          <p:nvPr>
            <p:ph type="ctrTitle"/>
          </p:nvPr>
        </p:nvSpPr>
        <p:spPr>
          <a:xfrm>
            <a:off x="742950" y="2130425"/>
            <a:ext cx="8420100" cy="1470025"/>
          </a:xfrm>
          <a:prstGeom prst="rect">
            <a:avLst/>
          </a:prstGeom>
          <a:noFill/>
          <a:ln>
            <a:noFill/>
          </a:ln>
        </p:spPr>
        <p:txBody>
          <a:bodyPr anchorCtr="0" anchor="ctr" bIns="46025" lIns="92075" spcFirstLastPara="1" rIns="92075" wrap="square" tIns="46025">
            <a:noAutofit/>
          </a:bodyPr>
          <a:lstStyle/>
          <a:p>
            <a:pPr indent="0" lvl="0" marL="0" rtl="0" algn="ctr">
              <a:lnSpc>
                <a:spcPct val="100000"/>
              </a:lnSpc>
              <a:spcBef>
                <a:spcPts val="0"/>
              </a:spcBef>
              <a:spcAft>
                <a:spcPts val="0"/>
              </a:spcAft>
              <a:buSzPts val="1400"/>
              <a:buNone/>
            </a:pPr>
            <a:r>
              <a:rPr lang="el-GR"/>
              <a:t>Α. Ορισμοί</a:t>
            </a:r>
            <a:endParaRPr/>
          </a:p>
        </p:txBody>
      </p:sp>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1" name="Shape 201"/>
        <p:cNvGrpSpPr/>
        <p:nvPr/>
      </p:nvGrpSpPr>
      <p:grpSpPr>
        <a:xfrm>
          <a:off x="0" y="0"/>
          <a:ext cx="0" cy="0"/>
          <a:chOff x="0" y="0"/>
          <a:chExt cx="0" cy="0"/>
        </a:xfrm>
      </p:grpSpPr>
      <p:sp>
        <p:nvSpPr>
          <p:cNvPr id="202" name="Google Shape;202;p32"/>
          <p:cNvSpPr txBox="1"/>
          <p:nvPr>
            <p:ph type="title"/>
          </p:nvPr>
        </p:nvSpPr>
        <p:spPr>
          <a:xfrm>
            <a:off x="128464" y="76200"/>
            <a:ext cx="9649072" cy="616496"/>
          </a:xfrm>
          <a:prstGeom prst="rect">
            <a:avLst/>
          </a:prstGeom>
          <a:noFill/>
          <a:ln>
            <a:noFill/>
          </a:ln>
        </p:spPr>
        <p:txBody>
          <a:bodyPr anchorCtr="0" anchor="ctr" bIns="46025" lIns="92075" spcFirstLastPara="1" rIns="92075" wrap="square" tIns="46025">
            <a:noAutofit/>
          </a:bodyPr>
          <a:lstStyle/>
          <a:p>
            <a:pPr indent="0" lvl="0" marL="0" rtl="0" algn="ctr">
              <a:lnSpc>
                <a:spcPct val="100000"/>
              </a:lnSpc>
              <a:spcBef>
                <a:spcPts val="0"/>
              </a:spcBef>
              <a:spcAft>
                <a:spcPts val="0"/>
              </a:spcAft>
              <a:buSzPts val="1400"/>
              <a:buNone/>
            </a:pPr>
            <a:r>
              <a:rPr lang="el-GR"/>
              <a:t>Τεχνικές Ανασχεδιασμού</a:t>
            </a:r>
            <a:endParaRPr/>
          </a:p>
        </p:txBody>
      </p:sp>
      <p:sp>
        <p:nvSpPr>
          <p:cNvPr id="203" name="Google Shape;203;p32"/>
          <p:cNvSpPr txBox="1"/>
          <p:nvPr>
            <p:ph idx="1" type="body"/>
          </p:nvPr>
        </p:nvSpPr>
        <p:spPr>
          <a:xfrm>
            <a:off x="632525" y="993300"/>
            <a:ext cx="4207800" cy="5414400"/>
          </a:xfrm>
          <a:prstGeom prst="rect">
            <a:avLst/>
          </a:prstGeom>
          <a:noFill/>
          <a:ln>
            <a:noFill/>
          </a:ln>
        </p:spPr>
        <p:txBody>
          <a:bodyPr anchorCtr="0" anchor="t" bIns="46025" lIns="92075" spcFirstLastPara="1" rIns="92075" wrap="square" tIns="46025">
            <a:noAutofit/>
          </a:bodyPr>
          <a:lstStyle/>
          <a:p>
            <a:pPr indent="0" lvl="0" marL="0" rtl="0" algn="l">
              <a:lnSpc>
                <a:spcPct val="120000"/>
              </a:lnSpc>
              <a:spcBef>
                <a:spcPts val="320"/>
              </a:spcBef>
              <a:spcAft>
                <a:spcPts val="0"/>
              </a:spcAft>
              <a:buSzPts val="1800"/>
              <a:buNone/>
            </a:pPr>
            <a:r>
              <a:rPr b="1" lang="el-GR" sz="1500"/>
              <a:t>Ψηφιακές απλουστεύσεις</a:t>
            </a:r>
            <a:endParaRPr b="1" sz="1500"/>
          </a:p>
          <a:p>
            <a:pPr indent="-314324" lvl="0" marL="540000" rtl="0" algn="l">
              <a:lnSpc>
                <a:spcPct val="120000"/>
              </a:lnSpc>
              <a:spcBef>
                <a:spcPts val="320"/>
              </a:spcBef>
              <a:spcAft>
                <a:spcPts val="0"/>
              </a:spcAft>
              <a:buClr>
                <a:schemeClr val="dk1"/>
              </a:buClr>
              <a:buSzPts val="1200"/>
              <a:buFont typeface="Arial"/>
              <a:buChar char="•"/>
            </a:pPr>
            <a:r>
              <a:rPr lang="el-GR" sz="1200"/>
              <a:t>ΙΡΙΔΑ (πώς; έγγραφα εισόδου/εξόδου + εσωτερική διακίνηση) </a:t>
            </a:r>
            <a:endParaRPr sz="1200"/>
          </a:p>
          <a:p>
            <a:pPr indent="-314324" lvl="0" marL="540000" rtl="0" algn="l">
              <a:lnSpc>
                <a:spcPct val="120000"/>
              </a:lnSpc>
              <a:spcBef>
                <a:spcPts val="320"/>
              </a:spcBef>
              <a:spcAft>
                <a:spcPts val="0"/>
              </a:spcAft>
              <a:buClr>
                <a:schemeClr val="dk1"/>
              </a:buClr>
              <a:buSzPts val="1200"/>
              <a:buFont typeface="Arial"/>
              <a:buChar char="•"/>
            </a:pPr>
            <a:r>
              <a:rPr lang="el-GR" sz="1200"/>
              <a:t>Υπηρεσία ηλεκτρονικών υπογραφών </a:t>
            </a:r>
            <a:r>
              <a:rPr i="1" lang="el-GR" sz="1200"/>
              <a:t>“Ψηφιακή βεβαίωση εγγράφου” </a:t>
            </a:r>
            <a:r>
              <a:rPr lang="el-GR" sz="1200"/>
              <a:t>(gov.gr)</a:t>
            </a:r>
            <a:endParaRPr sz="1200"/>
          </a:p>
          <a:p>
            <a:pPr indent="-314324" lvl="0" marL="540000" rtl="0" algn="l">
              <a:lnSpc>
                <a:spcPct val="120000"/>
              </a:lnSpc>
              <a:spcBef>
                <a:spcPts val="320"/>
              </a:spcBef>
              <a:spcAft>
                <a:spcPts val="0"/>
              </a:spcAft>
              <a:buSzPts val="1200"/>
              <a:buChar char="•"/>
            </a:pPr>
            <a:r>
              <a:rPr lang="el-GR" sz="1200"/>
              <a:t>Ανάρτηση στη ΔΙΑΥΓΕΙΑ / ΕΣΗΔΗΣ / ΚΗΜΔΗΣ (υπάρχουν επαναχρησιμοποιήσιμες διαδικασίες;)</a:t>
            </a:r>
            <a:endParaRPr sz="1200"/>
          </a:p>
          <a:p>
            <a:pPr indent="-314324" lvl="0" marL="540000" rtl="0" algn="l">
              <a:lnSpc>
                <a:spcPct val="120000"/>
              </a:lnSpc>
              <a:spcBef>
                <a:spcPts val="320"/>
              </a:spcBef>
              <a:spcAft>
                <a:spcPts val="0"/>
              </a:spcAft>
              <a:buSzPts val="1200"/>
              <a:buChar char="•"/>
            </a:pPr>
            <a:r>
              <a:rPr lang="el-GR" sz="1200"/>
              <a:t>Ψηφιακή ταυτοποίηση πολίτη/επιχείρησης/εργαζόμενου</a:t>
            </a:r>
            <a:endParaRPr sz="1200"/>
          </a:p>
          <a:p>
            <a:pPr indent="-314324" lvl="0" marL="540000" rtl="0" algn="l">
              <a:lnSpc>
                <a:spcPct val="120000"/>
              </a:lnSpc>
              <a:spcBef>
                <a:spcPts val="320"/>
              </a:spcBef>
              <a:spcAft>
                <a:spcPts val="0"/>
              </a:spcAft>
              <a:buSzPts val="1200"/>
              <a:buChar char="•"/>
            </a:pPr>
            <a:r>
              <a:rPr lang="el-GR" sz="1200"/>
              <a:t>Πλατφόρμα κωδικοποίησης νομοθεσίας για έλεγχο κανόνων στα κατάλληλα βήματα</a:t>
            </a:r>
            <a:endParaRPr sz="1200"/>
          </a:p>
          <a:p>
            <a:pPr indent="-314324" lvl="0" marL="540000" rtl="0" algn="l">
              <a:lnSpc>
                <a:spcPct val="120000"/>
              </a:lnSpc>
              <a:spcBef>
                <a:spcPts val="320"/>
              </a:spcBef>
              <a:spcAft>
                <a:spcPts val="0"/>
              </a:spcAft>
              <a:buSzPts val="1200"/>
              <a:buChar char="•"/>
            </a:pPr>
            <a:r>
              <a:rPr lang="el-GR" sz="1200"/>
              <a:t>Εφαρμογές γραφείου (calendar; word; excel; cloud-drives; googlemaps…)</a:t>
            </a:r>
            <a:endParaRPr sz="1200"/>
          </a:p>
          <a:p>
            <a:pPr indent="-314324" lvl="0" marL="540000" rtl="0" algn="l">
              <a:lnSpc>
                <a:spcPct val="120000"/>
              </a:lnSpc>
              <a:spcBef>
                <a:spcPts val="320"/>
              </a:spcBef>
              <a:spcAft>
                <a:spcPts val="0"/>
              </a:spcAft>
              <a:buSzPts val="1200"/>
              <a:buChar char="•"/>
            </a:pPr>
            <a:r>
              <a:rPr lang="el-GR" sz="1200"/>
              <a:t>Πληρωμές ΔΙΑΣ (e-pos)</a:t>
            </a:r>
            <a:endParaRPr sz="1200"/>
          </a:p>
          <a:p>
            <a:pPr indent="-314324" lvl="0" marL="540000" rtl="0" algn="l">
              <a:lnSpc>
                <a:spcPct val="120000"/>
              </a:lnSpc>
              <a:spcBef>
                <a:spcPts val="320"/>
              </a:spcBef>
              <a:spcAft>
                <a:spcPts val="0"/>
              </a:spcAft>
              <a:buSzPts val="1200"/>
              <a:buChar char="•"/>
            </a:pPr>
            <a:r>
              <a:rPr lang="el-GR" sz="1200"/>
              <a:t>…</a:t>
            </a:r>
            <a:endParaRPr sz="1200"/>
          </a:p>
        </p:txBody>
      </p:sp>
      <p:sp>
        <p:nvSpPr>
          <p:cNvPr id="204" name="Google Shape;204;p32"/>
          <p:cNvSpPr txBox="1"/>
          <p:nvPr>
            <p:ph idx="1" type="body"/>
          </p:nvPr>
        </p:nvSpPr>
        <p:spPr>
          <a:xfrm>
            <a:off x="5370800" y="993300"/>
            <a:ext cx="4207800" cy="5414400"/>
          </a:xfrm>
          <a:prstGeom prst="rect">
            <a:avLst/>
          </a:prstGeom>
          <a:noFill/>
          <a:ln>
            <a:noFill/>
          </a:ln>
        </p:spPr>
        <p:txBody>
          <a:bodyPr anchorCtr="0" anchor="t" bIns="46025" lIns="92075" spcFirstLastPara="1" rIns="92075" wrap="square" tIns="46025">
            <a:noAutofit/>
          </a:bodyPr>
          <a:lstStyle/>
          <a:p>
            <a:pPr indent="0" lvl="0" marL="0" rtl="0" algn="l">
              <a:lnSpc>
                <a:spcPct val="120000"/>
              </a:lnSpc>
              <a:spcBef>
                <a:spcPts val="320"/>
              </a:spcBef>
              <a:spcAft>
                <a:spcPts val="0"/>
              </a:spcAft>
              <a:buSzPts val="1800"/>
              <a:buNone/>
            </a:pPr>
            <a:r>
              <a:rPr b="1" lang="el-GR" sz="1500"/>
              <a:t>Διοικητικές απλουστεύσεις (αλλαγές ΝΠ)</a:t>
            </a:r>
            <a:endParaRPr b="1" sz="1500"/>
          </a:p>
          <a:p>
            <a:pPr indent="-314324" lvl="0" marL="540000" marR="0" rtl="0" algn="l">
              <a:lnSpc>
                <a:spcPct val="120000"/>
              </a:lnSpc>
              <a:spcBef>
                <a:spcPts val="320"/>
              </a:spcBef>
              <a:spcAft>
                <a:spcPts val="0"/>
              </a:spcAft>
              <a:buSzPts val="1200"/>
              <a:buChar char="•"/>
            </a:pPr>
            <a:r>
              <a:rPr lang="el-GR" sz="1200"/>
              <a:t>Συγχώνευση διαδικασίας</a:t>
            </a:r>
            <a:endParaRPr sz="1200"/>
          </a:p>
          <a:p>
            <a:pPr indent="-314324" lvl="0" marL="540000" marR="0" rtl="0" algn="l">
              <a:lnSpc>
                <a:spcPct val="120000"/>
              </a:lnSpc>
              <a:spcBef>
                <a:spcPts val="320"/>
              </a:spcBef>
              <a:spcAft>
                <a:spcPts val="0"/>
              </a:spcAft>
              <a:buSzPts val="1200"/>
              <a:buChar char="•"/>
            </a:pPr>
            <a:r>
              <a:rPr lang="el-GR" sz="1200"/>
              <a:t>Κατάργηση βημάτων</a:t>
            </a:r>
            <a:endParaRPr sz="1200"/>
          </a:p>
          <a:p>
            <a:pPr indent="-314324" lvl="0" marL="540000" marR="0" rtl="0" algn="l">
              <a:lnSpc>
                <a:spcPct val="120000"/>
              </a:lnSpc>
              <a:spcBef>
                <a:spcPts val="320"/>
              </a:spcBef>
              <a:spcAft>
                <a:spcPts val="0"/>
              </a:spcAft>
              <a:buSzPts val="1200"/>
              <a:buChar char="•"/>
            </a:pPr>
            <a:r>
              <a:rPr lang="el-GR" sz="1200"/>
              <a:t>Κατάργηση δικαιολογητικών που η υποβολή τους δεν προβλέπεται ή έχουν κατατεθεί σε άλλη υπηρεσία</a:t>
            </a:r>
            <a:endParaRPr sz="1200"/>
          </a:p>
          <a:p>
            <a:pPr indent="-314324" lvl="0" marL="540000" marR="0" rtl="0" algn="l">
              <a:lnSpc>
                <a:spcPct val="120000"/>
              </a:lnSpc>
              <a:spcBef>
                <a:spcPts val="320"/>
              </a:spcBef>
              <a:spcAft>
                <a:spcPts val="0"/>
              </a:spcAft>
              <a:buSzPts val="1200"/>
              <a:buChar char="•"/>
            </a:pPr>
            <a:r>
              <a:rPr lang="el-GR" sz="1200"/>
              <a:t>Αντικατάσταση δικαιολογητικών με υπ. δήλωση</a:t>
            </a:r>
            <a:endParaRPr sz="1200"/>
          </a:p>
          <a:p>
            <a:pPr indent="-314324" lvl="0" marL="540000" marR="0" rtl="0" algn="l">
              <a:lnSpc>
                <a:spcPct val="120000"/>
              </a:lnSpc>
              <a:spcBef>
                <a:spcPts val="320"/>
              </a:spcBef>
              <a:spcAft>
                <a:spcPts val="0"/>
              </a:spcAft>
              <a:buSzPts val="1200"/>
              <a:buChar char="•"/>
            </a:pPr>
            <a:r>
              <a:rPr lang="el-GR" sz="1200"/>
              <a:t>Σύντμηση χρόνων </a:t>
            </a:r>
            <a:endParaRPr sz="1200"/>
          </a:p>
          <a:p>
            <a:pPr indent="-247649" lvl="1" marL="899999" marR="0" rtl="0" algn="l">
              <a:lnSpc>
                <a:spcPct val="120000"/>
              </a:lnSpc>
              <a:spcBef>
                <a:spcPts val="320"/>
              </a:spcBef>
              <a:spcAft>
                <a:spcPts val="0"/>
              </a:spcAft>
              <a:buSzPts val="1200"/>
              <a:buChar char="–"/>
            </a:pPr>
            <a:r>
              <a:rPr lang="el-GR" sz="1200"/>
              <a:t>μείωση εμπλεκόμενων φορέων ή οργάνων που υπογράφουν</a:t>
            </a:r>
            <a:endParaRPr sz="1200"/>
          </a:p>
          <a:p>
            <a:pPr indent="-247649" lvl="1" marL="899999" marR="0" rtl="0" algn="l">
              <a:lnSpc>
                <a:spcPct val="120000"/>
              </a:lnSpc>
              <a:spcBef>
                <a:spcPts val="320"/>
              </a:spcBef>
              <a:spcAft>
                <a:spcPts val="0"/>
              </a:spcAft>
              <a:buSzPts val="1200"/>
              <a:buChar char="–"/>
            </a:pPr>
            <a:r>
              <a:rPr lang="el-GR" sz="1200"/>
              <a:t>ορισμός αποκλειστικών προθεσμιών όπου δεν υπάρχουν</a:t>
            </a:r>
            <a:endParaRPr sz="1200"/>
          </a:p>
          <a:p>
            <a:pPr indent="-314324" lvl="0" marL="540000" marR="0" rtl="0" algn="l">
              <a:lnSpc>
                <a:spcPct val="120000"/>
              </a:lnSpc>
              <a:spcBef>
                <a:spcPts val="320"/>
              </a:spcBef>
              <a:spcAft>
                <a:spcPts val="0"/>
              </a:spcAft>
              <a:buSzPts val="1200"/>
              <a:buChar char="•"/>
            </a:pPr>
            <a:r>
              <a:rPr lang="el-GR" sz="1200"/>
              <a:t>Αντικατάσταση γνωμοδοτικών οργάνων</a:t>
            </a:r>
            <a:endParaRPr sz="1200"/>
          </a:p>
          <a:p>
            <a:pPr indent="-314324" lvl="0" marL="540000" marR="0" rtl="0" algn="l">
              <a:lnSpc>
                <a:spcPct val="120000"/>
              </a:lnSpc>
              <a:spcBef>
                <a:spcPts val="320"/>
              </a:spcBef>
              <a:spcAft>
                <a:spcPts val="0"/>
              </a:spcAft>
              <a:buSzPts val="1200"/>
              <a:buChar char="•"/>
            </a:pPr>
            <a:r>
              <a:rPr lang="el-GR" sz="1200"/>
              <a:t>Αντικατάσταση οργάνων διακυβέρνησης από υπηρεσιακά στελέχη –(μεταβίβαση λήψης απόφασης οργάνων διακυβέρνησης σε κατώτερο διοικητικό επίπεδο)</a:t>
            </a:r>
            <a:endParaRPr sz="1200"/>
          </a:p>
          <a:p>
            <a:pPr indent="-247649" lvl="1" marL="899999" marR="0" rtl="0" algn="l">
              <a:lnSpc>
                <a:spcPct val="120000"/>
              </a:lnSpc>
              <a:spcBef>
                <a:spcPts val="320"/>
              </a:spcBef>
              <a:spcAft>
                <a:spcPts val="0"/>
              </a:spcAft>
              <a:buSzPts val="1200"/>
              <a:buChar char="–"/>
            </a:pPr>
            <a:r>
              <a:rPr lang="el-GR" sz="1200"/>
              <a:t>Μεταβίβαση δικαιώματος υπογραφής </a:t>
            </a:r>
            <a:endParaRPr sz="1200"/>
          </a:p>
          <a:p>
            <a:pPr indent="-314324" lvl="0" marL="540000" marR="0" rtl="0" algn="l">
              <a:lnSpc>
                <a:spcPct val="120000"/>
              </a:lnSpc>
              <a:spcBef>
                <a:spcPts val="320"/>
              </a:spcBef>
              <a:spcAft>
                <a:spcPts val="0"/>
              </a:spcAft>
              <a:buSzPts val="1200"/>
              <a:buChar char="•"/>
            </a:pPr>
            <a:r>
              <a:rPr lang="el-GR" sz="1200"/>
              <a:t>Αντικατάσταση αδειοδότησης με γνωστοποίηση</a:t>
            </a:r>
            <a:endParaRPr sz="1200"/>
          </a:p>
          <a:p>
            <a:pPr indent="-314324" lvl="0" marL="540000" marR="0" rtl="0" algn="l">
              <a:lnSpc>
                <a:spcPct val="120000"/>
              </a:lnSpc>
              <a:spcBef>
                <a:spcPts val="320"/>
              </a:spcBef>
              <a:spcAft>
                <a:spcPts val="0"/>
              </a:spcAft>
              <a:buSzPts val="1200"/>
              <a:buChar char="•"/>
            </a:pPr>
            <a:r>
              <a:rPr lang="el-GR" sz="1200"/>
              <a:t>Πρόβλεψη ολοκλήρωσης της διαδικασίας σε όσο το δυνατόν λιγότερα διοικητικά επίπεδα και κατά προτίμηση σε ένα (τοπικό, περιφερειακό, κεντρικό)</a:t>
            </a:r>
            <a:endParaRPr sz="1200"/>
          </a:p>
        </p:txBody>
      </p:sp>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8" name="Shape 208"/>
        <p:cNvGrpSpPr/>
        <p:nvPr/>
      </p:nvGrpSpPr>
      <p:grpSpPr>
        <a:xfrm>
          <a:off x="0" y="0"/>
          <a:ext cx="0" cy="0"/>
          <a:chOff x="0" y="0"/>
          <a:chExt cx="0" cy="0"/>
        </a:xfrm>
      </p:grpSpPr>
      <p:sp>
        <p:nvSpPr>
          <p:cNvPr id="209" name="Google Shape;209;p31"/>
          <p:cNvSpPr txBox="1"/>
          <p:nvPr>
            <p:ph type="title"/>
          </p:nvPr>
        </p:nvSpPr>
        <p:spPr>
          <a:xfrm>
            <a:off x="128464" y="76200"/>
            <a:ext cx="9649072" cy="616496"/>
          </a:xfrm>
          <a:prstGeom prst="rect">
            <a:avLst/>
          </a:prstGeom>
          <a:noFill/>
          <a:ln>
            <a:noFill/>
          </a:ln>
        </p:spPr>
        <p:txBody>
          <a:bodyPr anchorCtr="0" anchor="ctr" bIns="46025" lIns="92075" spcFirstLastPara="1" rIns="92075" wrap="square" tIns="46025">
            <a:noAutofit/>
          </a:bodyPr>
          <a:lstStyle/>
          <a:p>
            <a:pPr indent="0" lvl="0" marL="0" rtl="0" algn="ctr">
              <a:lnSpc>
                <a:spcPct val="100000"/>
              </a:lnSpc>
              <a:spcBef>
                <a:spcPts val="0"/>
              </a:spcBef>
              <a:spcAft>
                <a:spcPts val="0"/>
              </a:spcAft>
              <a:buSzPts val="1400"/>
              <a:buNone/>
            </a:pPr>
            <a:r>
              <a:rPr lang="el-GR"/>
              <a:t>Ερωτήσεις</a:t>
            </a:r>
            <a:endParaRPr/>
          </a:p>
        </p:txBody>
      </p:sp>
      <p:sp>
        <p:nvSpPr>
          <p:cNvPr id="210" name="Google Shape;210;p31"/>
          <p:cNvSpPr txBox="1"/>
          <p:nvPr>
            <p:ph idx="1" type="body"/>
          </p:nvPr>
        </p:nvSpPr>
        <p:spPr>
          <a:xfrm>
            <a:off x="128475" y="874575"/>
            <a:ext cx="9649200" cy="5907300"/>
          </a:xfrm>
          <a:prstGeom prst="rect">
            <a:avLst/>
          </a:prstGeom>
          <a:noFill/>
          <a:ln>
            <a:noFill/>
          </a:ln>
        </p:spPr>
        <p:txBody>
          <a:bodyPr anchorCtr="0" anchor="t" bIns="46025" lIns="92075" spcFirstLastPara="1" rIns="92075" wrap="square" tIns="46025">
            <a:noAutofit/>
          </a:bodyPr>
          <a:lstStyle/>
          <a:p>
            <a:pPr indent="-342900" lvl="0" marL="342900" rtl="0" algn="l">
              <a:lnSpc>
                <a:spcPct val="120000"/>
              </a:lnSpc>
              <a:spcBef>
                <a:spcPts val="0"/>
              </a:spcBef>
              <a:spcAft>
                <a:spcPts val="0"/>
              </a:spcAft>
              <a:buClr>
                <a:schemeClr val="dk1"/>
              </a:buClr>
              <a:buSzPts val="2000"/>
              <a:buFont typeface="Arial"/>
              <a:buChar char="•"/>
            </a:pPr>
            <a:r>
              <a:rPr lang="el-GR"/>
              <a:t>Είναι η ΒΨΜ το έγγραφο που αποτυπώνει τις προτεραιότητες του υπουργείου;</a:t>
            </a:r>
            <a:endParaRPr/>
          </a:p>
          <a:p>
            <a:pPr indent="-298450" lvl="1" marL="742950" rtl="0" algn="l">
              <a:lnSpc>
                <a:spcPct val="120000"/>
              </a:lnSpc>
              <a:spcBef>
                <a:spcPts val="400"/>
              </a:spcBef>
              <a:spcAft>
                <a:spcPts val="0"/>
              </a:spcAft>
              <a:buClr>
                <a:schemeClr val="dk1"/>
              </a:buClr>
              <a:buSzPts val="2000"/>
              <a:buFont typeface="Arial"/>
              <a:buChar char="–"/>
            </a:pPr>
            <a:r>
              <a:rPr lang="el-GR"/>
              <a:t>Μπορούμε να χρησιμοποιήσουμε τις προβλέψεις της ΒΨΜ για τον ανασχεδιασμό;</a:t>
            </a:r>
            <a:endParaRPr/>
          </a:p>
          <a:p>
            <a:pPr indent="-342900" lvl="0" marL="342900" rtl="0" algn="l">
              <a:lnSpc>
                <a:spcPct val="120000"/>
              </a:lnSpc>
              <a:spcBef>
                <a:spcPts val="400"/>
              </a:spcBef>
              <a:spcAft>
                <a:spcPts val="0"/>
              </a:spcAft>
              <a:buClr>
                <a:schemeClr val="dk1"/>
              </a:buClr>
              <a:buSzPts val="2000"/>
              <a:buFont typeface="Arial"/>
              <a:buChar char="•"/>
            </a:pPr>
            <a:r>
              <a:rPr lang="el-GR"/>
              <a:t>Υπάρχουν κάποιες προτεινόμενες λύσεις για την απλούστευση/βελτίωση των διαδικασιών (π.χ. ΙΡΙΔΑ);</a:t>
            </a:r>
            <a:endParaRPr/>
          </a:p>
          <a:p>
            <a:pPr indent="-285750" lvl="1" marL="742950" rtl="0" algn="l">
              <a:lnSpc>
                <a:spcPct val="120000"/>
              </a:lnSpc>
              <a:spcBef>
                <a:spcPts val="360"/>
              </a:spcBef>
              <a:spcAft>
                <a:spcPts val="0"/>
              </a:spcAft>
              <a:buClr>
                <a:schemeClr val="dk1"/>
              </a:buClr>
              <a:buSzPts val="1800"/>
              <a:buFont typeface="Arial"/>
              <a:buChar char="–"/>
            </a:pPr>
            <a:r>
              <a:rPr lang="el-GR"/>
              <a:t>Με ποιον τρόπο χρησιμοποιούμε το ΟΠΣ ΙΡΙΔΑ;</a:t>
            </a:r>
            <a:endParaRPr/>
          </a:p>
          <a:p>
            <a:pPr indent="-342900" lvl="0" marL="342900" rtl="0" algn="l">
              <a:lnSpc>
                <a:spcPct val="120000"/>
              </a:lnSpc>
              <a:spcBef>
                <a:spcPts val="360"/>
              </a:spcBef>
              <a:spcAft>
                <a:spcPts val="0"/>
              </a:spcAft>
              <a:buSzPts val="1800"/>
              <a:buChar char="•"/>
            </a:pPr>
            <a:r>
              <a:rPr lang="el-GR"/>
              <a:t>Είναι αποδεκτές/εφαρμόσιμες οι παραπάνω ψηφιακές λύσεις;</a:t>
            </a:r>
            <a:endParaRPr/>
          </a:p>
          <a:p>
            <a:pPr indent="-342900" lvl="0" marL="342900" rtl="0" algn="l">
              <a:lnSpc>
                <a:spcPct val="120000"/>
              </a:lnSpc>
              <a:spcBef>
                <a:spcPts val="360"/>
              </a:spcBef>
              <a:spcAft>
                <a:spcPts val="0"/>
              </a:spcAft>
              <a:buSzPts val="1800"/>
              <a:buChar char="•"/>
            </a:pPr>
            <a:r>
              <a:rPr lang="el-GR"/>
              <a:t>Χρειαζόμαστε τη βέλτιστη λύση (SHOULD-BE) ως οδηγό απλουστεύσεων/δημιουργίας ενδιάμεσων καταστάσεων εκτέλεσης (TO-BE);</a:t>
            </a:r>
            <a:endParaRPr/>
          </a:p>
          <a:p>
            <a:pPr indent="-342900" lvl="0" marL="342900" rtl="0" algn="l">
              <a:lnSpc>
                <a:spcPct val="120000"/>
              </a:lnSpc>
              <a:spcBef>
                <a:spcPts val="360"/>
              </a:spcBef>
              <a:spcAft>
                <a:spcPts val="0"/>
              </a:spcAft>
              <a:buSzPts val="1800"/>
              <a:buChar char="•"/>
            </a:pPr>
            <a:r>
              <a:rPr lang="el-GR"/>
              <a:t>Επιλογή διαδικασιών για απλούστευση λόγω αξίας;</a:t>
            </a:r>
            <a:endParaRPr/>
          </a:p>
          <a:p>
            <a:pPr indent="-342900" lvl="0" marL="342900" rtl="0" algn="l">
              <a:lnSpc>
                <a:spcPct val="120000"/>
              </a:lnSpc>
              <a:spcBef>
                <a:spcPts val="360"/>
              </a:spcBef>
              <a:spcAft>
                <a:spcPts val="0"/>
              </a:spcAft>
              <a:buSzPts val="1800"/>
              <a:buChar char="•"/>
            </a:pPr>
            <a:r>
              <a:rPr lang="el-GR"/>
              <a:t>Για τις διοικητικές απλουστεύσεις μπορούμε να κάνουμε χρήση των απλουστεύσεων για τις Επιτροπές και τα Συμβούλια αν το επιτρέπει το υπάρχον ΝΠ;</a:t>
            </a:r>
            <a:endParaRPr/>
          </a:p>
          <a:p>
            <a:pPr indent="0" lvl="0" marL="0" rtl="0" algn="l">
              <a:lnSpc>
                <a:spcPct val="120000"/>
              </a:lnSpc>
              <a:spcBef>
                <a:spcPts val="360"/>
              </a:spcBef>
              <a:spcAft>
                <a:spcPts val="0"/>
              </a:spcAft>
              <a:buSzPts val="1800"/>
              <a:buNone/>
            </a:pPr>
            <a:r>
              <a:t/>
            </a: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0">
  <p:cSld>
    <p:spTree>
      <p:nvGrpSpPr>
        <p:cNvPr id="76" name="Shape 76"/>
        <p:cNvGrpSpPr/>
        <p:nvPr/>
      </p:nvGrpSpPr>
      <p:grpSpPr>
        <a:xfrm>
          <a:off x="0" y="0"/>
          <a:ext cx="0" cy="0"/>
          <a:chOff x="0" y="0"/>
          <a:chExt cx="0" cy="0"/>
        </a:xfrm>
      </p:grpSpPr>
      <p:sp>
        <p:nvSpPr>
          <p:cNvPr id="77" name="Google Shape;77;p5"/>
          <p:cNvSpPr txBox="1"/>
          <p:nvPr>
            <p:ph type="title"/>
          </p:nvPr>
        </p:nvSpPr>
        <p:spPr>
          <a:xfrm>
            <a:off x="128464" y="76200"/>
            <a:ext cx="9649072" cy="616496"/>
          </a:xfrm>
          <a:prstGeom prst="rect">
            <a:avLst/>
          </a:prstGeom>
          <a:noFill/>
          <a:ln>
            <a:noFill/>
          </a:ln>
        </p:spPr>
        <p:txBody>
          <a:bodyPr anchorCtr="0" anchor="ctr" bIns="46025" lIns="92075" spcFirstLastPara="1" rIns="92075" wrap="square" tIns="46025">
            <a:noAutofit/>
          </a:bodyPr>
          <a:lstStyle/>
          <a:p>
            <a:pPr indent="0" lvl="0" marL="0" rtl="0" algn="ctr">
              <a:lnSpc>
                <a:spcPct val="100000"/>
              </a:lnSpc>
              <a:spcBef>
                <a:spcPts val="0"/>
              </a:spcBef>
              <a:spcAft>
                <a:spcPts val="0"/>
              </a:spcAft>
              <a:buSzPts val="1400"/>
              <a:buNone/>
            </a:pPr>
            <a:r>
              <a:rPr lang="el-GR"/>
              <a:t>Επίπεδα Αυτοματοποίησης Υπηρεσιών (1/2)</a:t>
            </a:r>
            <a:endParaRPr/>
          </a:p>
        </p:txBody>
      </p:sp>
      <p:sp>
        <p:nvSpPr>
          <p:cNvPr id="78" name="Google Shape;78;p5"/>
          <p:cNvSpPr txBox="1"/>
          <p:nvPr>
            <p:ph idx="1" type="body"/>
          </p:nvPr>
        </p:nvSpPr>
        <p:spPr>
          <a:xfrm>
            <a:off x="128464" y="980728"/>
            <a:ext cx="9649072" cy="5801072"/>
          </a:xfrm>
          <a:prstGeom prst="rect">
            <a:avLst/>
          </a:prstGeom>
          <a:noFill/>
          <a:ln>
            <a:noFill/>
          </a:ln>
        </p:spPr>
        <p:txBody>
          <a:bodyPr anchorCtr="0" anchor="t" bIns="46025" lIns="92075" spcFirstLastPara="1" rIns="92075" wrap="square" tIns="46025">
            <a:noAutofit/>
          </a:bodyPr>
          <a:lstStyle/>
          <a:p>
            <a:pPr indent="0" lvl="0" marL="0" rtl="0" algn="l">
              <a:lnSpc>
                <a:spcPct val="120000"/>
              </a:lnSpc>
              <a:spcBef>
                <a:spcPts val="0"/>
              </a:spcBef>
              <a:spcAft>
                <a:spcPts val="0"/>
              </a:spcAft>
              <a:buClr>
                <a:schemeClr val="dk1"/>
              </a:buClr>
              <a:buSzPts val="2000"/>
              <a:buFont typeface="Arial"/>
              <a:buNone/>
            </a:pPr>
            <a:r>
              <a:rPr lang="el-GR"/>
              <a:t>Για την γρήγορη αξιολόγηση και καλύτερη ταξινόμηση των υπηρεσιών που παρέχονται προς πολίτες και επιχειρήσεις ορίζονται Επίπεδα Αυτοματοποίησης Υπηρεσιών (Service Automation Levels), ως εξής:</a:t>
            </a:r>
            <a:endParaRPr/>
          </a:p>
          <a:p>
            <a:pPr indent="-342900" lvl="0" marL="342900" rtl="0" algn="l">
              <a:lnSpc>
                <a:spcPct val="120000"/>
              </a:lnSpc>
              <a:spcBef>
                <a:spcPts val="2400"/>
              </a:spcBef>
              <a:spcAft>
                <a:spcPts val="0"/>
              </a:spcAft>
              <a:buClr>
                <a:schemeClr val="dk1"/>
              </a:buClr>
              <a:buSzPts val="2000"/>
              <a:buFont typeface="Arial"/>
              <a:buChar char="•"/>
            </a:pPr>
            <a:r>
              <a:rPr b="1" lang="el-GR"/>
              <a:t>Επίπεδο 0</a:t>
            </a:r>
            <a:r>
              <a:rPr lang="el-GR"/>
              <a:t> : η υπηρεσία δεν έχει καμία παρουσία στο διαδίκτυο (ούτε καν αναφέρεται σε κάποιο Δημόσιο Διαδικτυακό Τόπο (Public Web Site)</a:t>
            </a:r>
            <a:endParaRPr/>
          </a:p>
          <a:p>
            <a:pPr indent="-342900" lvl="0" marL="342900" rtl="0" algn="l">
              <a:lnSpc>
                <a:spcPct val="120000"/>
              </a:lnSpc>
              <a:spcBef>
                <a:spcPts val="2400"/>
              </a:spcBef>
              <a:spcAft>
                <a:spcPts val="0"/>
              </a:spcAft>
              <a:buClr>
                <a:schemeClr val="dk1"/>
              </a:buClr>
              <a:buSzPts val="2000"/>
              <a:buFont typeface="Arial"/>
              <a:buChar char="•"/>
            </a:pPr>
            <a:r>
              <a:rPr b="1" lang="el-GR"/>
              <a:t>Επίπεδο 1</a:t>
            </a:r>
            <a:r>
              <a:rPr lang="el-GR"/>
              <a:t> : παρέχεται μόνο πληροφοριακό υλικό για τον τρόπο διεκπεραίωσης της υπηρεσίας. </a:t>
            </a:r>
            <a:endParaRPr/>
          </a:p>
          <a:p>
            <a:pPr indent="-342900" lvl="0" marL="342900" rtl="0" algn="l">
              <a:lnSpc>
                <a:spcPct val="120000"/>
              </a:lnSpc>
              <a:spcBef>
                <a:spcPts val="2400"/>
              </a:spcBef>
              <a:spcAft>
                <a:spcPts val="0"/>
              </a:spcAft>
              <a:buClr>
                <a:schemeClr val="dk1"/>
              </a:buClr>
              <a:buSzPts val="2000"/>
              <a:buFont typeface="Arial"/>
              <a:buChar char="•"/>
            </a:pPr>
            <a:r>
              <a:rPr b="1" lang="el-GR"/>
              <a:t>Επίπεδο 2</a:t>
            </a:r>
            <a:r>
              <a:rPr lang="el-GR"/>
              <a:t> : παρέχεται επιπλέον πληροφοριακό υλικό για τον τρόπο διεκπεραίωσης της υπηρεσίας καθώς και απαραίτητα έγγραφα προς συμπλήρωση </a:t>
            </a:r>
            <a:endParaRPr/>
          </a:p>
          <a:p>
            <a:pPr indent="-215900" lvl="0" marL="342900" rtl="0" algn="l">
              <a:lnSpc>
                <a:spcPct val="120000"/>
              </a:lnSpc>
              <a:spcBef>
                <a:spcPts val="400"/>
              </a:spcBef>
              <a:spcAft>
                <a:spcPts val="0"/>
              </a:spcAft>
              <a:buClr>
                <a:schemeClr val="dk1"/>
              </a:buClr>
              <a:buSzPts val="2000"/>
              <a:buFont typeface="Arial"/>
              <a:buNone/>
            </a:pPr>
            <a:r>
              <a:t/>
            </a:r>
            <a:endParaRPr/>
          </a:p>
          <a:p>
            <a:pPr indent="-215900" lvl="0" marL="342900" rtl="0" algn="l">
              <a:lnSpc>
                <a:spcPct val="120000"/>
              </a:lnSpc>
              <a:spcBef>
                <a:spcPts val="400"/>
              </a:spcBef>
              <a:spcAft>
                <a:spcPts val="0"/>
              </a:spcAft>
              <a:buClr>
                <a:schemeClr val="dk1"/>
              </a:buClr>
              <a:buSzPts val="2000"/>
              <a:buFont typeface="Arial"/>
              <a:buNone/>
            </a:pPr>
            <a:r>
              <a:t/>
            </a:r>
            <a:endParaRPr/>
          </a:p>
          <a:p>
            <a:pPr indent="0" lvl="0" marL="0" rtl="0" algn="l">
              <a:lnSpc>
                <a:spcPct val="120000"/>
              </a:lnSpc>
              <a:spcBef>
                <a:spcPts val="320"/>
              </a:spcBef>
              <a:spcAft>
                <a:spcPts val="0"/>
              </a:spcAft>
              <a:buClr>
                <a:schemeClr val="dk1"/>
              </a:buClr>
              <a:buSzPts val="1600"/>
              <a:buFont typeface="Arial"/>
              <a:buNone/>
            </a:pPr>
            <a:r>
              <a:t/>
            </a:r>
            <a:endParaRPr sz="1600"/>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2" name="Shape 82"/>
        <p:cNvGrpSpPr/>
        <p:nvPr/>
      </p:nvGrpSpPr>
      <p:grpSpPr>
        <a:xfrm>
          <a:off x="0" y="0"/>
          <a:ext cx="0" cy="0"/>
          <a:chOff x="0" y="0"/>
          <a:chExt cx="0" cy="0"/>
        </a:xfrm>
      </p:grpSpPr>
      <p:sp>
        <p:nvSpPr>
          <p:cNvPr id="83" name="Google Shape;83;p6"/>
          <p:cNvSpPr txBox="1"/>
          <p:nvPr>
            <p:ph type="title"/>
          </p:nvPr>
        </p:nvSpPr>
        <p:spPr>
          <a:xfrm>
            <a:off x="128464" y="76200"/>
            <a:ext cx="9649072" cy="616496"/>
          </a:xfrm>
          <a:prstGeom prst="rect">
            <a:avLst/>
          </a:prstGeom>
          <a:noFill/>
          <a:ln>
            <a:noFill/>
          </a:ln>
        </p:spPr>
        <p:txBody>
          <a:bodyPr anchorCtr="0" anchor="ctr" bIns="46025" lIns="92075" spcFirstLastPara="1" rIns="92075" wrap="square" tIns="46025">
            <a:noAutofit/>
          </a:bodyPr>
          <a:lstStyle/>
          <a:p>
            <a:pPr indent="0" lvl="0" marL="0" rtl="0" algn="ctr">
              <a:lnSpc>
                <a:spcPct val="100000"/>
              </a:lnSpc>
              <a:spcBef>
                <a:spcPts val="0"/>
              </a:spcBef>
              <a:spcAft>
                <a:spcPts val="0"/>
              </a:spcAft>
              <a:buSzPts val="1400"/>
              <a:buNone/>
            </a:pPr>
            <a:r>
              <a:rPr lang="el-GR"/>
              <a:t>Επίπεδα Αυτοματοποίησης Υπηρεσιών (2/2)</a:t>
            </a:r>
            <a:endParaRPr/>
          </a:p>
        </p:txBody>
      </p:sp>
      <p:sp>
        <p:nvSpPr>
          <p:cNvPr id="84" name="Google Shape;84;p6"/>
          <p:cNvSpPr txBox="1"/>
          <p:nvPr>
            <p:ph idx="1" type="body"/>
          </p:nvPr>
        </p:nvSpPr>
        <p:spPr>
          <a:xfrm>
            <a:off x="128464" y="764704"/>
            <a:ext cx="9649072" cy="6017096"/>
          </a:xfrm>
          <a:prstGeom prst="rect">
            <a:avLst/>
          </a:prstGeom>
          <a:noFill/>
          <a:ln>
            <a:noFill/>
          </a:ln>
        </p:spPr>
        <p:txBody>
          <a:bodyPr anchorCtr="0" anchor="t" bIns="46025" lIns="92075" spcFirstLastPara="1" rIns="92075" wrap="square" tIns="46025">
            <a:noAutofit/>
          </a:bodyPr>
          <a:lstStyle/>
          <a:p>
            <a:pPr indent="-215900" lvl="0" marL="342900" rtl="0" algn="l">
              <a:lnSpc>
                <a:spcPct val="120000"/>
              </a:lnSpc>
              <a:spcBef>
                <a:spcPts val="0"/>
              </a:spcBef>
              <a:spcAft>
                <a:spcPts val="0"/>
              </a:spcAft>
              <a:buClr>
                <a:schemeClr val="dk1"/>
              </a:buClr>
              <a:buSzPts val="2000"/>
              <a:buFont typeface="Arial"/>
              <a:buNone/>
            </a:pPr>
            <a:r>
              <a:t/>
            </a:r>
            <a:endParaRPr b="1"/>
          </a:p>
          <a:p>
            <a:pPr indent="-342900" lvl="0" marL="342900" rtl="0" algn="l">
              <a:lnSpc>
                <a:spcPct val="120000"/>
              </a:lnSpc>
              <a:spcBef>
                <a:spcPts val="3000"/>
              </a:spcBef>
              <a:spcAft>
                <a:spcPts val="0"/>
              </a:spcAft>
              <a:buClr>
                <a:schemeClr val="dk1"/>
              </a:buClr>
              <a:buSzPts val="2000"/>
              <a:buFont typeface="Arial"/>
              <a:buChar char="•"/>
            </a:pPr>
            <a:r>
              <a:rPr b="1" lang="el-GR"/>
              <a:t>Επίπεδο 3 : </a:t>
            </a:r>
            <a:r>
              <a:rPr lang="el-GR"/>
              <a:t>παρέχεται στους διαδικτυακούς χρήστες – αποδέκτες της υπηρεσίας η δυνατότητα υποβολής αίτησης για την ζητούμενη υπηρεσία, με την επισύναψη τυχόν απαιτούμενων δικαιολογητικών σε ψηφιακή μορφή</a:t>
            </a:r>
            <a:endParaRPr/>
          </a:p>
          <a:p>
            <a:pPr indent="-342900" lvl="0" marL="342900" rtl="0" algn="l">
              <a:lnSpc>
                <a:spcPct val="120000"/>
              </a:lnSpc>
              <a:spcBef>
                <a:spcPts val="3000"/>
              </a:spcBef>
              <a:spcAft>
                <a:spcPts val="0"/>
              </a:spcAft>
              <a:buClr>
                <a:schemeClr val="dk1"/>
              </a:buClr>
              <a:buSzPts val="2000"/>
              <a:buFont typeface="Arial"/>
              <a:buChar char="•"/>
            </a:pPr>
            <a:r>
              <a:rPr b="1" lang="el-GR"/>
              <a:t>Επίπεδο 4 </a:t>
            </a:r>
            <a:r>
              <a:rPr lang="el-GR"/>
              <a:t>: το σύνολο της υπηρεσίας (ταυτοποίηση χρήστη, αίτηση παροχής υπηρεσίας και ψηφιακή αποστολή αποτελέσματος) παρέχεται στους διαδικτυακούς χρήστες μέσω ψηφιακού μέσου (διαδίκτυο ή κινητή συσκευή)</a:t>
            </a:r>
            <a:endParaRPr/>
          </a:p>
          <a:p>
            <a:pPr indent="-342900" lvl="0" marL="342900" rtl="0" algn="l">
              <a:lnSpc>
                <a:spcPct val="120000"/>
              </a:lnSpc>
              <a:spcBef>
                <a:spcPts val="3000"/>
              </a:spcBef>
              <a:spcAft>
                <a:spcPts val="0"/>
              </a:spcAft>
              <a:buClr>
                <a:schemeClr val="dk1"/>
              </a:buClr>
              <a:buSzPts val="2000"/>
              <a:buFont typeface="Arial"/>
              <a:buChar char="•"/>
            </a:pPr>
            <a:r>
              <a:rPr b="1" lang="el-GR"/>
              <a:t>Επίπεδο 5: </a:t>
            </a:r>
            <a:r>
              <a:rPr lang="el-GR"/>
              <a:t>η παροχή της υπηρεσίας ξεκινά από την πλευρά του δημόσιου φορέα και περιλαμβάνει την προσυμπλήρωση στοιχείων ειδικά για κάθε χρήστη, έτσι ώστε ο χρήστης να πρέπει μόνο να δώσει τη συγκατάθεσή του</a:t>
            </a:r>
            <a:endParaRPr/>
          </a:p>
          <a:p>
            <a:pPr indent="-215900" lvl="0" marL="342900" rtl="0" algn="l">
              <a:lnSpc>
                <a:spcPct val="120000"/>
              </a:lnSpc>
              <a:spcBef>
                <a:spcPts val="1800"/>
              </a:spcBef>
              <a:spcAft>
                <a:spcPts val="0"/>
              </a:spcAft>
              <a:buClr>
                <a:schemeClr val="dk1"/>
              </a:buClr>
              <a:buSzPts val="2000"/>
              <a:buFont typeface="Arial"/>
              <a:buNone/>
            </a:pPr>
            <a:r>
              <a:t/>
            </a:r>
            <a:endParaRPr/>
          </a:p>
          <a:p>
            <a:pPr indent="-215900" lvl="0" marL="342900" rtl="0" algn="l">
              <a:lnSpc>
                <a:spcPct val="120000"/>
              </a:lnSpc>
              <a:spcBef>
                <a:spcPts val="400"/>
              </a:spcBef>
              <a:spcAft>
                <a:spcPts val="0"/>
              </a:spcAft>
              <a:buClr>
                <a:schemeClr val="dk1"/>
              </a:buClr>
              <a:buSzPts val="2000"/>
              <a:buFont typeface="Arial"/>
              <a:buNone/>
            </a:pPr>
            <a:r>
              <a:t/>
            </a:r>
            <a:endParaRPr/>
          </a:p>
          <a:p>
            <a:pPr indent="0" lvl="0" marL="0" rtl="0" algn="l">
              <a:lnSpc>
                <a:spcPct val="120000"/>
              </a:lnSpc>
              <a:spcBef>
                <a:spcPts val="320"/>
              </a:spcBef>
              <a:spcAft>
                <a:spcPts val="0"/>
              </a:spcAft>
              <a:buClr>
                <a:schemeClr val="dk1"/>
              </a:buClr>
              <a:buSzPts val="1600"/>
              <a:buFont typeface="Arial"/>
              <a:buNone/>
            </a:pPr>
            <a:r>
              <a:t/>
            </a:r>
            <a:endParaRPr sz="1600"/>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8" name="Shape 88"/>
        <p:cNvGrpSpPr/>
        <p:nvPr/>
      </p:nvGrpSpPr>
      <p:grpSpPr>
        <a:xfrm>
          <a:off x="0" y="0"/>
          <a:ext cx="0" cy="0"/>
          <a:chOff x="0" y="0"/>
          <a:chExt cx="0" cy="0"/>
        </a:xfrm>
      </p:grpSpPr>
      <p:sp>
        <p:nvSpPr>
          <p:cNvPr id="89" name="Google Shape;89;p7"/>
          <p:cNvSpPr txBox="1"/>
          <p:nvPr>
            <p:ph type="title"/>
          </p:nvPr>
        </p:nvSpPr>
        <p:spPr>
          <a:xfrm>
            <a:off x="128464" y="76200"/>
            <a:ext cx="9649072" cy="616496"/>
          </a:xfrm>
          <a:prstGeom prst="rect">
            <a:avLst/>
          </a:prstGeom>
          <a:noFill/>
          <a:ln>
            <a:noFill/>
          </a:ln>
        </p:spPr>
        <p:txBody>
          <a:bodyPr anchorCtr="0" anchor="ctr" bIns="46025" lIns="92075" spcFirstLastPara="1" rIns="92075" wrap="square" tIns="46025">
            <a:noAutofit/>
          </a:bodyPr>
          <a:lstStyle/>
          <a:p>
            <a:pPr indent="0" lvl="0" marL="0" rtl="0" algn="ctr">
              <a:lnSpc>
                <a:spcPct val="100000"/>
              </a:lnSpc>
              <a:spcBef>
                <a:spcPts val="0"/>
              </a:spcBef>
              <a:spcAft>
                <a:spcPts val="0"/>
              </a:spcAft>
              <a:buSzPts val="1400"/>
              <a:buNone/>
            </a:pPr>
            <a:r>
              <a:rPr lang="el-GR"/>
              <a:t>Υπηρεσίες που δημιουργούν αξία</a:t>
            </a:r>
            <a:endParaRPr/>
          </a:p>
        </p:txBody>
      </p:sp>
      <p:sp>
        <p:nvSpPr>
          <p:cNvPr id="90" name="Google Shape;90;p7"/>
          <p:cNvSpPr txBox="1"/>
          <p:nvPr>
            <p:ph idx="1" type="body"/>
          </p:nvPr>
        </p:nvSpPr>
        <p:spPr>
          <a:xfrm>
            <a:off x="128464" y="646090"/>
            <a:ext cx="9649072" cy="6017096"/>
          </a:xfrm>
          <a:prstGeom prst="rect">
            <a:avLst/>
          </a:prstGeom>
          <a:noFill/>
          <a:ln>
            <a:noFill/>
          </a:ln>
        </p:spPr>
        <p:txBody>
          <a:bodyPr anchorCtr="0" anchor="t" bIns="46025" lIns="92075" spcFirstLastPara="1" rIns="92075" wrap="square" tIns="46025">
            <a:noAutofit/>
          </a:bodyPr>
          <a:lstStyle/>
          <a:p>
            <a:pPr indent="0" lvl="0" marL="0" rtl="0" algn="l">
              <a:lnSpc>
                <a:spcPct val="120000"/>
              </a:lnSpc>
              <a:spcBef>
                <a:spcPts val="0"/>
              </a:spcBef>
              <a:spcAft>
                <a:spcPts val="0"/>
              </a:spcAft>
              <a:buClr>
                <a:schemeClr val="dk1"/>
              </a:buClr>
              <a:buSzPts val="1800"/>
              <a:buFont typeface="Arial"/>
              <a:buNone/>
            </a:pPr>
            <a:r>
              <a:rPr lang="el-GR" sz="1800"/>
              <a:t>Η δημιουργία τελικής αξίας (final value) από μία δημόσια υπηρεσία τεκμηριώνεται (*) από τη δυνατότητά της να δημιουργήσει ή να οδηγήσει στη δημιουργία ενός από τα παρακάτω αποτελέσματα για τον πολίτη, την επιχείρηση ή το κράτος:</a:t>
            </a:r>
            <a:endParaRPr/>
          </a:p>
          <a:p>
            <a:pPr indent="-342900" lvl="1" marL="800100" rtl="0" algn="l">
              <a:lnSpc>
                <a:spcPct val="120000"/>
              </a:lnSpc>
              <a:spcBef>
                <a:spcPts val="360"/>
              </a:spcBef>
              <a:spcAft>
                <a:spcPts val="0"/>
              </a:spcAft>
              <a:buClr>
                <a:schemeClr val="dk1"/>
              </a:buClr>
              <a:buSzPts val="1800"/>
              <a:buFont typeface="Arial"/>
              <a:buAutoNum type="arabicPeriod"/>
            </a:pPr>
            <a:r>
              <a:rPr lang="el-GR" u="sng"/>
              <a:t>Εγγραφή σε κάποιο βασικό μητρώο</a:t>
            </a:r>
            <a:r>
              <a:rPr lang="el-GR"/>
              <a:t>, μεταβολή ή διαγραφή της εγγραφής αυτής (π.χ. μητρώο πολιτών, μητρώο επιχειρήσεων, κτηματολόγιο, κλπ)</a:t>
            </a:r>
            <a:endParaRPr/>
          </a:p>
          <a:p>
            <a:pPr indent="-342900" lvl="1" marL="800100" rtl="0" algn="l">
              <a:lnSpc>
                <a:spcPct val="120000"/>
              </a:lnSpc>
              <a:spcBef>
                <a:spcPts val="360"/>
              </a:spcBef>
              <a:spcAft>
                <a:spcPts val="0"/>
              </a:spcAft>
              <a:buClr>
                <a:schemeClr val="dk1"/>
              </a:buClr>
              <a:buSzPts val="1800"/>
              <a:buFont typeface="Arial"/>
              <a:buAutoNum type="arabicPeriod"/>
            </a:pPr>
            <a:r>
              <a:rPr lang="el-GR" u="sng"/>
              <a:t>Οικονομικό αποτέλεσμα </a:t>
            </a:r>
            <a:r>
              <a:rPr lang="el-GR"/>
              <a:t>για το κράτος ή τον πολίτη και την επιχείρηση (π,χ, πληρωμή φόρου ή εισφοράς, πληρωμή επιδόματος, πληρωμή οφειλόμενου ποσού, κλπ)</a:t>
            </a:r>
            <a:endParaRPr/>
          </a:p>
          <a:p>
            <a:pPr indent="-342900" lvl="1" marL="800100" rtl="0" algn="l">
              <a:lnSpc>
                <a:spcPct val="120000"/>
              </a:lnSpc>
              <a:spcBef>
                <a:spcPts val="360"/>
              </a:spcBef>
              <a:spcAft>
                <a:spcPts val="0"/>
              </a:spcAft>
              <a:buClr>
                <a:schemeClr val="dk1"/>
              </a:buClr>
              <a:buSzPts val="1800"/>
              <a:buFont typeface="Arial"/>
              <a:buAutoNum type="arabicPeriod"/>
            </a:pPr>
            <a:r>
              <a:rPr lang="el-GR" u="sng"/>
              <a:t>Παροχή αδείας </a:t>
            </a:r>
            <a:r>
              <a:rPr lang="el-GR"/>
              <a:t>προς των πολίτη ή την επιχείρηση για κάποια δραστηριότητα που εποπτεύεται από το κράτος, στα πλαίσια του ρυθμιστικού ρόλου του (π.χ. άδεια οικοδομής, άδεια ίδρυσης επιχείρησης),  </a:t>
            </a:r>
            <a:endParaRPr/>
          </a:p>
          <a:p>
            <a:pPr indent="-342900" lvl="1" marL="800100" rtl="0" algn="l">
              <a:lnSpc>
                <a:spcPct val="120000"/>
              </a:lnSpc>
              <a:spcBef>
                <a:spcPts val="360"/>
              </a:spcBef>
              <a:spcAft>
                <a:spcPts val="0"/>
              </a:spcAft>
              <a:buClr>
                <a:schemeClr val="dk1"/>
              </a:buClr>
              <a:buSzPts val="1800"/>
              <a:buFont typeface="Arial"/>
              <a:buAutoNum type="arabicPeriod"/>
            </a:pPr>
            <a:r>
              <a:rPr lang="el-GR" u="sng"/>
              <a:t>Παραγωγή απτού ενσώματου ή ασώματου αποτελέσματος </a:t>
            </a:r>
            <a:r>
              <a:rPr lang="el-GR"/>
              <a:t>(π.χ. υλοποίηση τεχνικού έργου, παράδοση αγαθών, αποκομιδή απορριμμάτων, εύρεση εργασίας  κλπ)  </a:t>
            </a:r>
            <a:endParaRPr/>
          </a:p>
          <a:p>
            <a:pPr indent="-342900" lvl="1" marL="800100" rtl="0" algn="l">
              <a:lnSpc>
                <a:spcPct val="120000"/>
              </a:lnSpc>
              <a:spcBef>
                <a:spcPts val="360"/>
              </a:spcBef>
              <a:spcAft>
                <a:spcPts val="0"/>
              </a:spcAft>
              <a:buClr>
                <a:schemeClr val="dk1"/>
              </a:buClr>
              <a:buSzPts val="1800"/>
              <a:buFont typeface="Arial"/>
              <a:buAutoNum type="arabicPeriod"/>
            </a:pPr>
            <a:r>
              <a:rPr lang="el-GR" u="sng"/>
              <a:t>Δημιουργία κάποιου απαραίτητου, ελεγχόμενου εγγράφου </a:t>
            </a:r>
            <a:r>
              <a:rPr lang="el-GR"/>
              <a:t>(π.χ. διαβατήριο, ταυτότητα, άδεια οδήγησης, άδεια επιχείρησης υγειονομικού ενδιαφέροντος, κλπ) στο βαθμό που το έγγραφο αυτό δεν έχει ήδη ψηφιοποιηθεί πλήρως</a:t>
            </a:r>
            <a:endParaRPr/>
          </a:p>
          <a:p>
            <a:pPr indent="0" lvl="1" marL="457200" rtl="0" algn="l">
              <a:lnSpc>
                <a:spcPct val="120000"/>
              </a:lnSpc>
              <a:spcBef>
                <a:spcPts val="320"/>
              </a:spcBef>
              <a:spcAft>
                <a:spcPts val="0"/>
              </a:spcAft>
              <a:buClr>
                <a:schemeClr val="dk1"/>
              </a:buClr>
              <a:buSzPts val="1600"/>
              <a:buFont typeface="Arial"/>
              <a:buNone/>
            </a:pPr>
            <a:r>
              <a:rPr lang="el-GR" sz="1600"/>
              <a:t>Σημείωση: οι υπηρεσίες των κατηγοριών 3–άδειες και 5-έγγραφα συνήθως οδηγούν στην εγγραφή σε κάποιο ανάλογο μητρώο της κατηγορίας 1.</a:t>
            </a:r>
            <a:endParaRPr sz="1400"/>
          </a:p>
          <a:p>
            <a:pPr indent="0" lvl="1" marL="457200" rtl="0" algn="l">
              <a:lnSpc>
                <a:spcPct val="120000"/>
              </a:lnSpc>
              <a:spcBef>
                <a:spcPts val="280"/>
              </a:spcBef>
              <a:spcAft>
                <a:spcPts val="0"/>
              </a:spcAft>
              <a:buClr>
                <a:schemeClr val="dk1"/>
              </a:buClr>
              <a:buSzPts val="1400"/>
              <a:buFont typeface="Arial"/>
              <a:buNone/>
            </a:pPr>
            <a:r>
              <a:rPr lang="el-GR" sz="1400"/>
              <a:t>(*) με βάση την πολιτική i2010 της EE</a:t>
            </a:r>
            <a:endParaRPr sz="1400"/>
          </a:p>
          <a:p>
            <a:pPr indent="-171450" lvl="1" marL="742950" rtl="0" algn="l">
              <a:lnSpc>
                <a:spcPct val="120000"/>
              </a:lnSpc>
              <a:spcBef>
                <a:spcPts val="360"/>
              </a:spcBef>
              <a:spcAft>
                <a:spcPts val="0"/>
              </a:spcAft>
              <a:buClr>
                <a:schemeClr val="dk1"/>
              </a:buClr>
              <a:buSzPts val="1800"/>
              <a:buFont typeface="Arial"/>
              <a:buNone/>
            </a:pPr>
            <a:r>
              <a:t/>
            </a:r>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4" name="Shape 94"/>
        <p:cNvGrpSpPr/>
        <p:nvPr/>
      </p:nvGrpSpPr>
      <p:grpSpPr>
        <a:xfrm>
          <a:off x="0" y="0"/>
          <a:ext cx="0" cy="0"/>
          <a:chOff x="0" y="0"/>
          <a:chExt cx="0" cy="0"/>
        </a:xfrm>
      </p:grpSpPr>
      <p:sp>
        <p:nvSpPr>
          <p:cNvPr id="95" name="Google Shape;95;p8"/>
          <p:cNvSpPr txBox="1"/>
          <p:nvPr>
            <p:ph type="ctrTitle"/>
          </p:nvPr>
        </p:nvSpPr>
        <p:spPr>
          <a:xfrm>
            <a:off x="742950" y="2130425"/>
            <a:ext cx="8420100" cy="1470025"/>
          </a:xfrm>
          <a:prstGeom prst="rect">
            <a:avLst/>
          </a:prstGeom>
          <a:noFill/>
          <a:ln>
            <a:noFill/>
          </a:ln>
        </p:spPr>
        <p:txBody>
          <a:bodyPr anchorCtr="0" anchor="ctr" bIns="46025" lIns="92075" spcFirstLastPara="1" rIns="92075" wrap="square" tIns="46025">
            <a:noAutofit/>
          </a:bodyPr>
          <a:lstStyle/>
          <a:p>
            <a:pPr indent="0" lvl="0" marL="0" rtl="0" algn="ctr">
              <a:lnSpc>
                <a:spcPct val="100000"/>
              </a:lnSpc>
              <a:spcBef>
                <a:spcPts val="0"/>
              </a:spcBef>
              <a:spcAft>
                <a:spcPts val="0"/>
              </a:spcAft>
              <a:buSzPts val="1400"/>
              <a:buNone/>
            </a:pPr>
            <a:r>
              <a:rPr lang="el-GR"/>
              <a:t>Β. Στόχοι, αρχές και παραδοχές</a:t>
            </a:r>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9" name="Shape 99"/>
        <p:cNvGrpSpPr/>
        <p:nvPr/>
      </p:nvGrpSpPr>
      <p:grpSpPr>
        <a:xfrm>
          <a:off x="0" y="0"/>
          <a:ext cx="0" cy="0"/>
          <a:chOff x="0" y="0"/>
          <a:chExt cx="0" cy="0"/>
        </a:xfrm>
      </p:grpSpPr>
      <p:sp>
        <p:nvSpPr>
          <p:cNvPr id="100" name="Google Shape;100;p9"/>
          <p:cNvSpPr txBox="1"/>
          <p:nvPr>
            <p:ph type="title"/>
          </p:nvPr>
        </p:nvSpPr>
        <p:spPr>
          <a:xfrm>
            <a:off x="128464" y="76200"/>
            <a:ext cx="9649072" cy="616496"/>
          </a:xfrm>
          <a:prstGeom prst="rect">
            <a:avLst/>
          </a:prstGeom>
          <a:noFill/>
          <a:ln>
            <a:noFill/>
          </a:ln>
        </p:spPr>
        <p:txBody>
          <a:bodyPr anchorCtr="0" anchor="ctr" bIns="46025" lIns="92075" spcFirstLastPara="1" rIns="92075" wrap="square" tIns="46025">
            <a:noAutofit/>
          </a:bodyPr>
          <a:lstStyle/>
          <a:p>
            <a:pPr indent="0" lvl="0" marL="0" rtl="0" algn="ctr">
              <a:lnSpc>
                <a:spcPct val="100000"/>
              </a:lnSpc>
              <a:spcBef>
                <a:spcPts val="0"/>
              </a:spcBef>
              <a:spcAft>
                <a:spcPts val="0"/>
              </a:spcAft>
              <a:buSzPts val="1400"/>
              <a:buNone/>
            </a:pPr>
            <a:r>
              <a:rPr lang="el-GR"/>
              <a:t>Στόχος Αναδιοργάνωσης</a:t>
            </a:r>
            <a:endParaRPr/>
          </a:p>
        </p:txBody>
      </p:sp>
      <p:sp>
        <p:nvSpPr>
          <p:cNvPr id="101" name="Google Shape;101;p9"/>
          <p:cNvSpPr txBox="1"/>
          <p:nvPr>
            <p:ph idx="1" type="body"/>
          </p:nvPr>
        </p:nvSpPr>
        <p:spPr>
          <a:xfrm>
            <a:off x="128464" y="764704"/>
            <a:ext cx="9649072" cy="6017096"/>
          </a:xfrm>
          <a:prstGeom prst="rect">
            <a:avLst/>
          </a:prstGeom>
          <a:noFill/>
          <a:ln>
            <a:noFill/>
          </a:ln>
        </p:spPr>
        <p:txBody>
          <a:bodyPr anchorCtr="0" anchor="t" bIns="46025" lIns="92075" spcFirstLastPara="1" rIns="92075" wrap="square" tIns="46025">
            <a:noAutofit/>
          </a:bodyPr>
          <a:lstStyle/>
          <a:p>
            <a:pPr indent="0" lvl="0" marL="0" rtl="0" algn="l">
              <a:lnSpc>
                <a:spcPct val="120000"/>
              </a:lnSpc>
              <a:spcBef>
                <a:spcPts val="0"/>
              </a:spcBef>
              <a:spcAft>
                <a:spcPts val="0"/>
              </a:spcAft>
              <a:buClr>
                <a:schemeClr val="dk1"/>
              </a:buClr>
              <a:buSzPts val="2400"/>
              <a:buFont typeface="Arial"/>
              <a:buNone/>
            </a:pPr>
            <a:r>
              <a:t/>
            </a:r>
            <a:endParaRPr b="1" sz="2400"/>
          </a:p>
          <a:p>
            <a:pPr indent="-342900" lvl="0" marL="342900" rtl="0" algn="l">
              <a:lnSpc>
                <a:spcPct val="120000"/>
              </a:lnSpc>
              <a:spcBef>
                <a:spcPts val="480"/>
              </a:spcBef>
              <a:spcAft>
                <a:spcPts val="0"/>
              </a:spcAft>
              <a:buClr>
                <a:schemeClr val="dk1"/>
              </a:buClr>
              <a:buSzPts val="2400"/>
              <a:buFont typeface="Arial"/>
              <a:buChar char="•"/>
            </a:pPr>
            <a:r>
              <a:rPr lang="el-GR" sz="2400"/>
              <a:t>Ανασχεδιασμός των εσωστρεφών και εξωστρεφών διαδικασιών σύμφωνα με το μεθοδολογικό πλαίσιο ανασχεδιασμού (βέλτιστη περίπτωση).</a:t>
            </a:r>
            <a:endParaRPr sz="2400"/>
          </a:p>
          <a:p>
            <a:pPr indent="-342900" lvl="0" marL="342900" rtl="0" algn="l">
              <a:lnSpc>
                <a:spcPct val="120000"/>
              </a:lnSpc>
              <a:spcBef>
                <a:spcPts val="480"/>
              </a:spcBef>
              <a:spcAft>
                <a:spcPts val="0"/>
              </a:spcAft>
              <a:buClr>
                <a:schemeClr val="dk1"/>
              </a:buClr>
              <a:buSzPts val="2400"/>
              <a:buFont typeface="Arial"/>
              <a:buChar char="•"/>
            </a:pPr>
            <a:r>
              <a:rPr lang="el-GR" sz="2400"/>
              <a:t>Εναλλακτικός στόχος (βελτιωμένη περίπτωση)</a:t>
            </a:r>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5" name="Shape 105"/>
        <p:cNvGrpSpPr/>
        <p:nvPr/>
      </p:nvGrpSpPr>
      <p:grpSpPr>
        <a:xfrm>
          <a:off x="0" y="0"/>
          <a:ext cx="0" cy="0"/>
          <a:chOff x="0" y="0"/>
          <a:chExt cx="0" cy="0"/>
        </a:xfrm>
      </p:grpSpPr>
      <p:sp>
        <p:nvSpPr>
          <p:cNvPr id="106" name="Google Shape;106;p10"/>
          <p:cNvSpPr txBox="1"/>
          <p:nvPr>
            <p:ph type="title"/>
          </p:nvPr>
        </p:nvSpPr>
        <p:spPr>
          <a:xfrm>
            <a:off x="128464" y="76200"/>
            <a:ext cx="9649072" cy="616496"/>
          </a:xfrm>
          <a:prstGeom prst="rect">
            <a:avLst/>
          </a:prstGeom>
          <a:noFill/>
          <a:ln>
            <a:noFill/>
          </a:ln>
        </p:spPr>
        <p:txBody>
          <a:bodyPr anchorCtr="0" anchor="ctr" bIns="46025" lIns="92075" spcFirstLastPara="1" rIns="92075" wrap="square" tIns="46025">
            <a:noAutofit/>
          </a:bodyPr>
          <a:lstStyle/>
          <a:p>
            <a:pPr indent="0" lvl="0" marL="0" rtl="0" algn="ctr">
              <a:lnSpc>
                <a:spcPct val="100000"/>
              </a:lnSpc>
              <a:spcBef>
                <a:spcPts val="0"/>
              </a:spcBef>
              <a:spcAft>
                <a:spcPts val="0"/>
              </a:spcAft>
              <a:buSzPts val="1400"/>
              <a:buNone/>
            </a:pPr>
            <a:r>
              <a:rPr lang="el-GR"/>
              <a:t>Παραδοχές του πλαισίου αναδιοργάνωσης 1/2</a:t>
            </a:r>
            <a:endParaRPr/>
          </a:p>
        </p:txBody>
      </p:sp>
      <p:sp>
        <p:nvSpPr>
          <p:cNvPr id="107" name="Google Shape;107;p10"/>
          <p:cNvSpPr txBox="1"/>
          <p:nvPr>
            <p:ph idx="1" type="body"/>
          </p:nvPr>
        </p:nvSpPr>
        <p:spPr>
          <a:xfrm>
            <a:off x="128464" y="796280"/>
            <a:ext cx="9649072" cy="5801072"/>
          </a:xfrm>
          <a:prstGeom prst="rect">
            <a:avLst/>
          </a:prstGeom>
          <a:noFill/>
          <a:ln>
            <a:noFill/>
          </a:ln>
        </p:spPr>
        <p:txBody>
          <a:bodyPr anchorCtr="0" anchor="t" bIns="46025" lIns="92075" spcFirstLastPara="1" rIns="92075" wrap="square" tIns="46025">
            <a:noAutofit/>
          </a:bodyPr>
          <a:lstStyle/>
          <a:p>
            <a:pPr indent="-342900" lvl="0" marL="342900" rtl="0" algn="l">
              <a:lnSpc>
                <a:spcPct val="120000"/>
              </a:lnSpc>
              <a:spcBef>
                <a:spcPts val="0"/>
              </a:spcBef>
              <a:spcAft>
                <a:spcPts val="0"/>
              </a:spcAft>
              <a:buClr>
                <a:schemeClr val="dk1"/>
              </a:buClr>
              <a:buSzPts val="1800"/>
              <a:buFont typeface="Arial"/>
              <a:buChar char="•"/>
            </a:pPr>
            <a:r>
              <a:rPr lang="el-GR" sz="1800"/>
              <a:t>Ταυτοποίηση χρηστών</a:t>
            </a:r>
            <a:endParaRPr/>
          </a:p>
          <a:p>
            <a:pPr indent="-285750" lvl="1" marL="742950" rtl="0" algn="l">
              <a:lnSpc>
                <a:spcPct val="120000"/>
              </a:lnSpc>
              <a:spcBef>
                <a:spcPts val="320"/>
              </a:spcBef>
              <a:spcAft>
                <a:spcPts val="0"/>
              </a:spcAft>
              <a:buClr>
                <a:schemeClr val="dk1"/>
              </a:buClr>
              <a:buSzPts val="1600"/>
              <a:buFont typeface="Arial"/>
              <a:buChar char="–"/>
            </a:pPr>
            <a:r>
              <a:rPr lang="el-GR" sz="1600"/>
              <a:t>Η ψηφιακή παροχή υπηρεσιών προϋποθέτει την ορθή ταυτοποίηση των χρηστών (πολιτών ή επιχειρήσεων) αλλά και των παρόχων των υπηρεσιών (στελέχη της δημόσιας διοίκησης ή συστήματα)</a:t>
            </a:r>
            <a:endParaRPr/>
          </a:p>
          <a:p>
            <a:pPr indent="-285750" lvl="1" marL="742950" rtl="0" algn="l">
              <a:lnSpc>
                <a:spcPct val="120000"/>
              </a:lnSpc>
              <a:spcBef>
                <a:spcPts val="320"/>
              </a:spcBef>
              <a:spcAft>
                <a:spcPts val="0"/>
              </a:spcAft>
              <a:buClr>
                <a:schemeClr val="dk1"/>
              </a:buClr>
              <a:buSzPts val="1600"/>
              <a:buFont typeface="Arial"/>
              <a:buChar char="–"/>
            </a:pPr>
            <a:r>
              <a:rPr lang="el-GR" sz="1600"/>
              <a:t>Το παρόν πλαίσιο αναδιοργάνωσης προϋποθέτει την ύπαρξη κατάλληλων υποδομών ταυτοποίησης (π.χ, ψηφιακή ταυτότητα με ενσωματωμένη ψηφιακή υπογραφή σε υλικό μέσο, ή συνδυασμός κωδικών πρόσβασης και μηνυμάτων) αλλά δεν περιέχει ειδικές προδιαγραφές για την ταυτοποίηση χρηστών (π.χ. ψηφιακές ταυτότητες)</a:t>
            </a:r>
            <a:endParaRPr/>
          </a:p>
          <a:p>
            <a:pPr indent="-342900" lvl="0" marL="342900" rtl="0" algn="l">
              <a:lnSpc>
                <a:spcPct val="120000"/>
              </a:lnSpc>
              <a:spcBef>
                <a:spcPts val="360"/>
              </a:spcBef>
              <a:spcAft>
                <a:spcPts val="0"/>
              </a:spcAft>
              <a:buClr>
                <a:schemeClr val="dk1"/>
              </a:buClr>
              <a:buSzPts val="1800"/>
              <a:buFont typeface="Arial"/>
              <a:buChar char="•"/>
            </a:pPr>
            <a:r>
              <a:rPr lang="el-GR" sz="1800"/>
              <a:t>Χρονοσήμανση και Κρυπτογράφηση δεδομένων (</a:t>
            </a:r>
            <a:r>
              <a:rPr lang="el-GR" sz="1800" u="sng"/>
              <a:t>διαδικτυακή υπηρεσία</a:t>
            </a:r>
            <a:r>
              <a:rPr lang="el-GR" sz="1800"/>
              <a:t>)</a:t>
            </a:r>
            <a:endParaRPr/>
          </a:p>
          <a:p>
            <a:pPr indent="-285750" lvl="1" marL="742950" rtl="0" algn="l">
              <a:lnSpc>
                <a:spcPct val="120000"/>
              </a:lnSpc>
              <a:spcBef>
                <a:spcPts val="320"/>
              </a:spcBef>
              <a:spcAft>
                <a:spcPts val="0"/>
              </a:spcAft>
              <a:buClr>
                <a:schemeClr val="dk1"/>
              </a:buClr>
              <a:buSzPts val="1600"/>
              <a:buFont typeface="Arial"/>
              <a:buChar char="–"/>
            </a:pPr>
            <a:r>
              <a:rPr lang="el-GR" sz="1600"/>
              <a:t>Η ψηφιακή παροχή υπηρεσιών προϋποθέτει την κατάλληλη προστασία της αυθεντικότητας διακινούμενων πληροφοριών μέσω κατάλληλων τεχνικών χρονοσήμανσης, κρυπτογράφησης και ασφαλείας </a:t>
            </a:r>
            <a:endParaRPr/>
          </a:p>
          <a:p>
            <a:pPr indent="-285750" lvl="1" marL="742950" rtl="0" algn="l">
              <a:lnSpc>
                <a:spcPct val="120000"/>
              </a:lnSpc>
              <a:spcBef>
                <a:spcPts val="320"/>
              </a:spcBef>
              <a:spcAft>
                <a:spcPts val="0"/>
              </a:spcAft>
              <a:buClr>
                <a:schemeClr val="dk1"/>
              </a:buClr>
              <a:buSzPts val="1600"/>
              <a:buFont typeface="Arial"/>
              <a:buChar char="–"/>
            </a:pPr>
            <a:r>
              <a:rPr lang="el-GR" sz="1600"/>
              <a:t>Το παρόν πλαίσιο προϋποθέτει την ύπαρξη τέτοιων υποδομών και δεν περιέχει ειδικές προδιαγραφές για την ανάπτυξή τους</a:t>
            </a:r>
            <a:endParaRPr/>
          </a:p>
          <a:p>
            <a:pPr indent="-285750" lvl="1" marL="742950" rtl="0" algn="l">
              <a:lnSpc>
                <a:spcPct val="120000"/>
              </a:lnSpc>
              <a:spcBef>
                <a:spcPts val="320"/>
              </a:spcBef>
              <a:spcAft>
                <a:spcPts val="0"/>
              </a:spcAft>
              <a:buClr>
                <a:schemeClr val="dk1"/>
              </a:buClr>
              <a:buSzPts val="1600"/>
              <a:buFont typeface="Arial"/>
              <a:buChar char="–"/>
            </a:pPr>
            <a:r>
              <a:rPr lang="el-GR" sz="1600"/>
              <a:t>Οι υποδομές χρονοσήμανσης αυτόματα αντικαθιστούν κάθε σχετικό σύστημα πρωτοκόλλησης εγγράφων </a:t>
            </a:r>
            <a:endParaRPr/>
          </a:p>
          <a:p>
            <a:pPr indent="0" lvl="1" marL="457200" rtl="0" algn="l">
              <a:lnSpc>
                <a:spcPct val="120000"/>
              </a:lnSpc>
              <a:spcBef>
                <a:spcPts val="280"/>
              </a:spcBef>
              <a:spcAft>
                <a:spcPts val="0"/>
              </a:spcAft>
              <a:buClr>
                <a:schemeClr val="dk1"/>
              </a:buClr>
              <a:buSzPts val="1400"/>
              <a:buFont typeface="Arial"/>
              <a:buNone/>
            </a:pPr>
            <a:r>
              <a:rPr lang="el-GR" sz="1400"/>
              <a:t>Σχετικές προδιαγραφές για την ταυτοποίηση χρηστών, χρονοσήμανση  και κρυπτογράφηση πληροφορίας περιλαμβάνονται στο Ευρωπαϊκό και το Ελληνικό Πλαίσιο Διαλειτουργικότητας </a:t>
            </a:r>
            <a:endParaRPr sz="1400"/>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1" name="Shape 111"/>
        <p:cNvGrpSpPr/>
        <p:nvPr/>
      </p:nvGrpSpPr>
      <p:grpSpPr>
        <a:xfrm>
          <a:off x="0" y="0"/>
          <a:ext cx="0" cy="0"/>
          <a:chOff x="0" y="0"/>
          <a:chExt cx="0" cy="0"/>
        </a:xfrm>
      </p:grpSpPr>
      <p:sp>
        <p:nvSpPr>
          <p:cNvPr id="112" name="Google Shape;112;p11"/>
          <p:cNvSpPr txBox="1"/>
          <p:nvPr>
            <p:ph type="title"/>
          </p:nvPr>
        </p:nvSpPr>
        <p:spPr>
          <a:xfrm>
            <a:off x="128464" y="76200"/>
            <a:ext cx="9649072" cy="616496"/>
          </a:xfrm>
          <a:prstGeom prst="rect">
            <a:avLst/>
          </a:prstGeom>
          <a:noFill/>
          <a:ln>
            <a:noFill/>
          </a:ln>
        </p:spPr>
        <p:txBody>
          <a:bodyPr anchorCtr="0" anchor="ctr" bIns="46025" lIns="92075" spcFirstLastPara="1" rIns="92075" wrap="square" tIns="46025">
            <a:noAutofit/>
          </a:bodyPr>
          <a:lstStyle/>
          <a:p>
            <a:pPr indent="0" lvl="0" marL="0" rtl="0" algn="ctr">
              <a:lnSpc>
                <a:spcPct val="100000"/>
              </a:lnSpc>
              <a:spcBef>
                <a:spcPts val="0"/>
              </a:spcBef>
              <a:spcAft>
                <a:spcPts val="0"/>
              </a:spcAft>
              <a:buSzPts val="1400"/>
              <a:buNone/>
            </a:pPr>
            <a:r>
              <a:rPr lang="el-GR"/>
              <a:t>Παραδοχές του πλαισίου αναδιοργάνωσης 2/2</a:t>
            </a:r>
            <a:endParaRPr/>
          </a:p>
        </p:txBody>
      </p:sp>
      <p:sp>
        <p:nvSpPr>
          <p:cNvPr id="113" name="Google Shape;113;p11"/>
          <p:cNvSpPr txBox="1"/>
          <p:nvPr>
            <p:ph idx="1" type="body"/>
          </p:nvPr>
        </p:nvSpPr>
        <p:spPr>
          <a:xfrm>
            <a:off x="128464" y="764704"/>
            <a:ext cx="9649072" cy="6017096"/>
          </a:xfrm>
          <a:prstGeom prst="rect">
            <a:avLst/>
          </a:prstGeom>
          <a:noFill/>
          <a:ln>
            <a:noFill/>
          </a:ln>
        </p:spPr>
        <p:txBody>
          <a:bodyPr anchorCtr="0" anchor="t" bIns="46025" lIns="92075" spcFirstLastPara="1" rIns="92075" wrap="square" tIns="46025">
            <a:noAutofit/>
          </a:bodyPr>
          <a:lstStyle/>
          <a:p>
            <a:pPr indent="-342900" lvl="0" marL="342900" rtl="0" algn="l">
              <a:lnSpc>
                <a:spcPct val="120000"/>
              </a:lnSpc>
              <a:spcBef>
                <a:spcPts val="0"/>
              </a:spcBef>
              <a:spcAft>
                <a:spcPts val="0"/>
              </a:spcAft>
              <a:buClr>
                <a:schemeClr val="dk1"/>
              </a:buClr>
              <a:buSzPts val="2000"/>
              <a:buFont typeface="Arial"/>
              <a:buChar char="•"/>
            </a:pPr>
            <a:r>
              <a:rPr lang="el-GR"/>
              <a:t>Διαθεσιμότητα ψηφιακών υποδομών τρίτων φορέων</a:t>
            </a:r>
            <a:endParaRPr/>
          </a:p>
          <a:p>
            <a:pPr indent="-285750" lvl="1" marL="742950" rtl="0" algn="l">
              <a:lnSpc>
                <a:spcPct val="120000"/>
              </a:lnSpc>
              <a:spcBef>
                <a:spcPts val="360"/>
              </a:spcBef>
              <a:spcAft>
                <a:spcPts val="0"/>
              </a:spcAft>
              <a:buClr>
                <a:schemeClr val="dk1"/>
              </a:buClr>
              <a:buSzPts val="1800"/>
              <a:buFont typeface="Arial"/>
              <a:buChar char="–"/>
            </a:pPr>
            <a:r>
              <a:rPr lang="el-GR"/>
              <a:t>Το παρόν πλαίσιο προϋποθέτει την διαθεσιμότητα ψηφιακών υποδομών τρίτων φορέων του δημόσιου τομέα, που μέσω διαδικτυακών υπηρεσιών και διασυνδέσεων μεταξύ συστημάτων (Web Services και Application Programmable Interfaces – API’s) θα μπορούν να παρέχουν τις απαιτούμενες πληροφορίες σε φορείς που έχουν πρόσβαση σε αυτές (</a:t>
            </a:r>
            <a:r>
              <a:rPr lang="el-GR" u="sng"/>
              <a:t>λίστα των web services</a:t>
            </a:r>
            <a:r>
              <a:rPr lang="el-GR"/>
              <a:t>)</a:t>
            </a:r>
            <a:endParaRPr/>
          </a:p>
          <a:p>
            <a:pPr indent="-342900" lvl="0" marL="342900" rtl="0" algn="l">
              <a:lnSpc>
                <a:spcPct val="120000"/>
              </a:lnSpc>
              <a:spcBef>
                <a:spcPts val="400"/>
              </a:spcBef>
              <a:spcAft>
                <a:spcPts val="0"/>
              </a:spcAft>
              <a:buClr>
                <a:schemeClr val="dk1"/>
              </a:buClr>
              <a:buSzPts val="2000"/>
              <a:buFont typeface="Arial"/>
              <a:buChar char="•"/>
            </a:pPr>
            <a:r>
              <a:rPr lang="el-GR"/>
              <a:t>Ψηφιακή ετοιμότητα πολιτών και επιχειρήσεων</a:t>
            </a:r>
            <a:endParaRPr/>
          </a:p>
          <a:p>
            <a:pPr indent="-285750" lvl="1" marL="742950" rtl="0" algn="l">
              <a:lnSpc>
                <a:spcPct val="120000"/>
              </a:lnSpc>
              <a:spcBef>
                <a:spcPts val="360"/>
              </a:spcBef>
              <a:spcAft>
                <a:spcPts val="0"/>
              </a:spcAft>
              <a:buClr>
                <a:schemeClr val="dk1"/>
              </a:buClr>
              <a:buSzPts val="1800"/>
              <a:buFont typeface="Arial"/>
              <a:buChar char="–"/>
            </a:pPr>
            <a:r>
              <a:rPr lang="el-GR"/>
              <a:t>Το παρόν πλαίσιο προϋποθέτει ότι πολίτες και επιχειρήσεις έχουν πρόσβαση στο διαδίκτυο (μέσω υπολογιστή ή κινητής συσκευής) και μπορούν να διεκπεραιώσουν απλές λειτουργίες. </a:t>
            </a:r>
            <a:endParaRPr/>
          </a:p>
          <a:p>
            <a:pPr indent="-285750" lvl="1" marL="742950" rtl="0" algn="l">
              <a:lnSpc>
                <a:spcPct val="120000"/>
              </a:lnSpc>
              <a:spcBef>
                <a:spcPts val="360"/>
              </a:spcBef>
              <a:spcAft>
                <a:spcPts val="0"/>
              </a:spcAft>
              <a:buClr>
                <a:schemeClr val="dk1"/>
              </a:buClr>
              <a:buSzPts val="1800"/>
              <a:buFont typeface="Arial"/>
              <a:buChar char="–"/>
            </a:pPr>
            <a:r>
              <a:rPr lang="el-GR"/>
              <a:t>Το γεγονός αυτό δεν αποκλείει την ανάγκη για μη-ψηφιακή πρόσβαση σε υπηρεσίες που θα πρέπει να εξυπηρετήσουν ειδικές ομάδες πολιτών. Στην περίπτωση αυτή θα πρέπει να παραμείνει μεταβατικά η παροχή μίας υπηρεσίας με συμβατικά μέσα.</a:t>
            </a:r>
            <a:endParaRPr/>
          </a:p>
        </p:txBody>
      </p:sp>
    </p:spTree>
  </p:cSld>
  <p:clrMapOvr>
    <a:masterClrMapping/>
  </p:clrMapOvr>
</p:sld>
</file>

<file path=ppt/theme/theme1.xml><?xml version="1.0" encoding="utf-8"?>
<a:theme xmlns:a="http://schemas.openxmlformats.org/drawingml/2006/main" xmlns:r="http://schemas.openxmlformats.org/officeDocument/2006/relationships" name="Θέμα του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Default Design">
  <a:themeElements>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2000-09-04T12:53:33Z</dcterms:created>
  <dc:creator>TOSHIBA</dc:creator>
</cp:coreProperties>
</file>